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7"/>
  </p:notesMasterIdLst>
  <p:sldIdLst>
    <p:sldId id="274" r:id="rId2"/>
    <p:sldId id="644" r:id="rId3"/>
    <p:sldId id="638" r:id="rId4"/>
    <p:sldId id="723" r:id="rId5"/>
    <p:sldId id="624" r:id="rId6"/>
    <p:sldId id="724" r:id="rId7"/>
    <p:sldId id="725" r:id="rId8"/>
    <p:sldId id="587" r:id="rId9"/>
    <p:sldId id="726" r:id="rId10"/>
    <p:sldId id="727" r:id="rId11"/>
    <p:sldId id="664" r:id="rId12"/>
    <p:sldId id="688" r:id="rId13"/>
    <p:sldId id="665" r:id="rId14"/>
    <p:sldId id="666" r:id="rId15"/>
    <p:sldId id="667" r:id="rId16"/>
    <p:sldId id="668" r:id="rId17"/>
    <p:sldId id="669" r:id="rId18"/>
    <p:sldId id="670" r:id="rId19"/>
    <p:sldId id="671" r:id="rId20"/>
    <p:sldId id="672" r:id="rId21"/>
    <p:sldId id="673" r:id="rId22"/>
    <p:sldId id="674" r:id="rId23"/>
    <p:sldId id="687" r:id="rId24"/>
    <p:sldId id="689" r:id="rId25"/>
    <p:sldId id="709" r:id="rId26"/>
    <p:sldId id="710" r:id="rId27"/>
    <p:sldId id="690" r:id="rId28"/>
    <p:sldId id="691" r:id="rId29"/>
    <p:sldId id="692" r:id="rId30"/>
    <p:sldId id="693" r:id="rId31"/>
    <p:sldId id="694" r:id="rId32"/>
    <p:sldId id="695" r:id="rId33"/>
    <p:sldId id="696" r:id="rId34"/>
    <p:sldId id="697" r:id="rId35"/>
    <p:sldId id="698" r:id="rId36"/>
    <p:sldId id="700" r:id="rId37"/>
    <p:sldId id="703" r:id="rId38"/>
    <p:sldId id="704" r:id="rId39"/>
    <p:sldId id="705" r:id="rId40"/>
    <p:sldId id="702" r:id="rId41"/>
    <p:sldId id="708" r:id="rId42"/>
    <p:sldId id="711" r:id="rId43"/>
    <p:sldId id="712" r:id="rId44"/>
    <p:sldId id="713" r:id="rId45"/>
    <p:sldId id="714" r:id="rId46"/>
    <p:sldId id="715" r:id="rId47"/>
    <p:sldId id="706" r:id="rId48"/>
    <p:sldId id="716" r:id="rId49"/>
    <p:sldId id="717" r:id="rId50"/>
    <p:sldId id="718" r:id="rId51"/>
    <p:sldId id="719" r:id="rId52"/>
    <p:sldId id="720" r:id="rId53"/>
    <p:sldId id="721" r:id="rId54"/>
    <p:sldId id="722" r:id="rId55"/>
    <p:sldId id="553" r:id="rId56"/>
  </p:sldIdLst>
  <p:sldSz cx="12192000" cy="6858000"/>
  <p:notesSz cx="6858000" cy="9144000"/>
  <p:embeddedFontLst>
    <p:embeddedFont>
      <p:font typeface="Aharoni" panose="02010803020104030203" pitchFamily="2" charset="-79"/>
      <p:bold r:id="rId58"/>
    </p:embeddedFont>
    <p:embeddedFont>
      <p:font typeface="Franklin Gothic" panose="020B0603020102020204" pitchFamily="34" charset="0"/>
      <p:regular r:id="rId59"/>
      <p:bold r:id="rId60"/>
      <p:italic r:id="rId61"/>
      <p:boldItalic r:id="rId62"/>
    </p:embeddedFont>
    <p:embeddedFont>
      <p:font typeface="Lato regular" panose="020F0502020204030203" pitchFamily="34" charset="0"/>
      <p:regular r:id="rId63"/>
    </p:embeddedFont>
    <p:embeddedFont>
      <p:font typeface="Libre Franklin" pitchFamily="2" charset="77"/>
      <p:regular r:id="rId64"/>
      <p:bold r:id="rId65"/>
      <p:italic r:id="rId66"/>
      <p:boldItalic r:id="rId67"/>
    </p:embeddedFont>
    <p:embeddedFont>
      <p:font typeface="Montserrat" pitchFamily="2" charset="77"/>
      <p:regular r:id="rId68"/>
      <p:bold r:id="rId69"/>
      <p:italic r:id="rId70"/>
      <p:boldItalic r:id="rId71"/>
    </p:embeddedFont>
    <p:embeddedFont>
      <p:font typeface="Montserrat ExtraBold" panose="00000900000000000000" pitchFamily="2" charset="77"/>
      <p:bold r:id="rId72"/>
      <p:italic r:id="rId73"/>
      <p:boldItalic r:id="rId74"/>
    </p:embeddedFont>
    <p:embeddedFont>
      <p:font typeface="Montserrat Light" panose="00000400000000000000" pitchFamily="2" charset="77"/>
      <p:regular r:id="rId75"/>
      <p:italic r:id="rId7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E20"/>
    <a:srgbClr val="FFAB06"/>
    <a:srgbClr val="2F5597"/>
    <a:srgbClr val="006A9B"/>
    <a:srgbClr val="007FBC"/>
    <a:srgbClr val="00B13F"/>
    <a:srgbClr val="2394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C6FE4E-40A8-4BEA-9F95-F3E6B74DDE58}" v="6" dt="2024-03-26T10:42:03.345"/>
    <p1510:client id="{283EC68B-44A6-4F3D-A7BD-CCAB36506ABF}" v="37" dt="2024-03-26T10:35:57.654"/>
    <p1510:client id="{F1910FCC-2A5D-4826-BEF1-7FD26BA1C5C2}" v="79" dt="2024-03-25T02:43:27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31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2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6.fntdata"/><Relationship Id="rId68" Type="http://schemas.openxmlformats.org/officeDocument/2006/relationships/font" Target="fonts/font1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74" Type="http://schemas.openxmlformats.org/officeDocument/2006/relationships/font" Target="fonts/font17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82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7.fntdata"/><Relationship Id="rId69" Type="http://schemas.openxmlformats.org/officeDocument/2006/relationships/font" Target="fonts/font12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5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70" Type="http://schemas.openxmlformats.org/officeDocument/2006/relationships/font" Target="fonts/font13.fntdata"/><Relationship Id="rId75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73" Type="http://schemas.openxmlformats.org/officeDocument/2006/relationships/font" Target="fonts/font16.fntdata"/><Relationship Id="rId78" Type="http://schemas.openxmlformats.org/officeDocument/2006/relationships/viewProps" Target="viewProps.xml"/><Relationship Id="rId8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9.fntdata"/><Relationship Id="rId7" Type="http://schemas.openxmlformats.org/officeDocument/2006/relationships/slide" Target="slides/slide6.xml"/><Relationship Id="rId71" Type="http://schemas.openxmlformats.org/officeDocument/2006/relationships/font" Target="fonts/font1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 Oliveira" userId="a1c5b83755f3c939" providerId="Windows Live" clId="Web-{283EC68B-44A6-4F3D-A7BD-CCAB36506ABF}"/>
    <pc:docChg chg="addSld modSld">
      <pc:chgData name="Cris Oliveira" userId="a1c5b83755f3c939" providerId="Windows Live" clId="Web-{283EC68B-44A6-4F3D-A7BD-CCAB36506ABF}" dt="2024-03-26T10:35:57.654" v="31" actId="14100"/>
      <pc:docMkLst>
        <pc:docMk/>
      </pc:docMkLst>
      <pc:sldChg chg="addSp delSp modSp delAnim">
        <pc:chgData name="Cris Oliveira" userId="a1c5b83755f3c939" providerId="Windows Live" clId="Web-{283EC68B-44A6-4F3D-A7BD-CCAB36506ABF}" dt="2024-03-26T10:30:48.320" v="6"/>
        <pc:sldMkLst>
          <pc:docMk/>
          <pc:sldMk cId="594029740" sldId="555"/>
        </pc:sldMkLst>
        <pc:spChg chg="del">
          <ac:chgData name="Cris Oliveira" userId="a1c5b83755f3c939" providerId="Windows Live" clId="Web-{283EC68B-44A6-4F3D-A7BD-CCAB36506ABF}" dt="2024-03-26T10:20:11.355" v="1"/>
          <ac:spMkLst>
            <pc:docMk/>
            <pc:sldMk cId="594029740" sldId="555"/>
            <ac:spMk id="6" creationId="{DCF41DCB-247A-33A2-BD83-763EDE902B07}"/>
          </ac:spMkLst>
        </pc:spChg>
        <pc:picChg chg="add del mod">
          <ac:chgData name="Cris Oliveira" userId="a1c5b83755f3c939" providerId="Windows Live" clId="Web-{283EC68B-44A6-4F3D-A7BD-CCAB36506ABF}" dt="2024-03-26T10:30:48.320" v="6"/>
          <ac:picMkLst>
            <pc:docMk/>
            <pc:sldMk cId="594029740" sldId="555"/>
            <ac:picMk id="3" creationId="{1FF4C29B-BDFE-0DBB-58DF-76A45E3E5A8B}"/>
          </ac:picMkLst>
        </pc:picChg>
        <pc:picChg chg="del">
          <ac:chgData name="Cris Oliveira" userId="a1c5b83755f3c939" providerId="Windows Live" clId="Web-{283EC68B-44A6-4F3D-A7BD-CCAB36506ABF}" dt="2024-03-26T10:20:08.011" v="0"/>
          <ac:picMkLst>
            <pc:docMk/>
            <pc:sldMk cId="594029740" sldId="555"/>
            <ac:picMk id="7" creationId="{439FE758-D62C-958A-A32D-E23D66BD2E99}"/>
          </ac:picMkLst>
        </pc:picChg>
        <pc:picChg chg="mod">
          <ac:chgData name="Cris Oliveira" userId="a1c5b83755f3c939" providerId="Windows Live" clId="Web-{283EC68B-44A6-4F3D-A7BD-CCAB36506ABF}" dt="2024-03-26T10:20:29.434" v="4" actId="1076"/>
          <ac:picMkLst>
            <pc:docMk/>
            <pc:sldMk cId="594029740" sldId="555"/>
            <ac:picMk id="8" creationId="{2179006B-5167-9CB0-84FF-7942F36192F4}"/>
          </ac:picMkLst>
        </pc:picChg>
        <pc:picChg chg="del">
          <ac:chgData name="Cris Oliveira" userId="a1c5b83755f3c939" providerId="Windows Live" clId="Web-{283EC68B-44A6-4F3D-A7BD-CCAB36506ABF}" dt="2024-03-26T10:20:11.386" v="2"/>
          <ac:picMkLst>
            <pc:docMk/>
            <pc:sldMk cId="594029740" sldId="555"/>
            <ac:picMk id="9" creationId="{DF96765F-D7B6-DBD0-FD04-D789D0D90355}"/>
          </ac:picMkLst>
        </pc:picChg>
      </pc:sldChg>
      <pc:sldChg chg="addSp delSp modSp addAnim delAnim">
        <pc:chgData name="Cris Oliveira" userId="a1c5b83755f3c939" providerId="Windows Live" clId="Web-{283EC68B-44A6-4F3D-A7BD-CCAB36506ABF}" dt="2024-03-26T10:35:57.654" v="31" actId="14100"/>
        <pc:sldMkLst>
          <pc:docMk/>
          <pc:sldMk cId="3380924344" sldId="558"/>
        </pc:sldMkLst>
        <pc:grpChg chg="add del">
          <ac:chgData name="Cris Oliveira" userId="a1c5b83755f3c939" providerId="Windows Live" clId="Web-{283EC68B-44A6-4F3D-A7BD-CCAB36506ABF}" dt="2024-03-26T10:34:28.741" v="23"/>
          <ac:grpSpMkLst>
            <pc:docMk/>
            <pc:sldMk cId="3380924344" sldId="558"/>
            <ac:grpSpMk id="10" creationId="{8404E0D2-B11B-0A79-7150-BDAE5A311083}"/>
          </ac:grpSpMkLst>
        </pc:grpChg>
        <pc:picChg chg="add mod">
          <ac:chgData name="Cris Oliveira" userId="a1c5b83755f3c939" providerId="Windows Live" clId="Web-{283EC68B-44A6-4F3D-A7BD-CCAB36506ABF}" dt="2024-03-26T10:35:57.654" v="31" actId="14100"/>
          <ac:picMkLst>
            <pc:docMk/>
            <pc:sldMk cId="3380924344" sldId="558"/>
            <ac:picMk id="2" creationId="{A90F3586-2DD0-1793-F5F8-BFFD6FCC95CD}"/>
          </ac:picMkLst>
        </pc:picChg>
        <pc:picChg chg="mod topLvl">
          <ac:chgData name="Cris Oliveira" userId="a1c5b83755f3c939" providerId="Windows Live" clId="Web-{283EC68B-44A6-4F3D-A7BD-CCAB36506ABF}" dt="2024-03-26T10:34:28.741" v="23"/>
          <ac:picMkLst>
            <pc:docMk/>
            <pc:sldMk cId="3380924344" sldId="558"/>
            <ac:picMk id="7" creationId="{7A39B039-A359-0966-AFA3-1DBAC084B000}"/>
          </ac:picMkLst>
        </pc:picChg>
        <pc:picChg chg="mod topLvl">
          <ac:chgData name="Cris Oliveira" userId="a1c5b83755f3c939" providerId="Windows Live" clId="Web-{283EC68B-44A6-4F3D-A7BD-CCAB36506ABF}" dt="2024-03-26T10:34:28.741" v="23"/>
          <ac:picMkLst>
            <pc:docMk/>
            <pc:sldMk cId="3380924344" sldId="558"/>
            <ac:picMk id="9" creationId="{77C5800C-6CF4-10C4-F898-C5D7060E462D}"/>
          </ac:picMkLst>
        </pc:picChg>
      </pc:sldChg>
      <pc:sldChg chg="delSp modSp add replId delAnim">
        <pc:chgData name="Cris Oliveira" userId="a1c5b83755f3c939" providerId="Windows Live" clId="Web-{283EC68B-44A6-4F3D-A7BD-CCAB36506ABF}" dt="2024-03-26T10:33:38.628" v="21" actId="1076"/>
        <pc:sldMkLst>
          <pc:docMk/>
          <pc:sldMk cId="296902913" sldId="569"/>
        </pc:sldMkLst>
        <pc:spChg chg="del">
          <ac:chgData name="Cris Oliveira" userId="a1c5b83755f3c939" providerId="Windows Live" clId="Web-{283EC68B-44A6-4F3D-A7BD-CCAB36506ABF}" dt="2024-03-26T10:33:34.519" v="19"/>
          <ac:spMkLst>
            <pc:docMk/>
            <pc:sldMk cId="296902913" sldId="569"/>
            <ac:spMk id="12" creationId="{A797689B-A075-30EC-6FA1-137FE0213E93}"/>
          </ac:spMkLst>
        </pc:spChg>
        <pc:spChg chg="mod topLvl">
          <ac:chgData name="Cris Oliveira" userId="a1c5b83755f3c939" providerId="Windows Live" clId="Web-{283EC68B-44A6-4F3D-A7BD-CCAB36506ABF}" dt="2024-03-26T10:33:38.628" v="21" actId="1076"/>
          <ac:spMkLst>
            <pc:docMk/>
            <pc:sldMk cId="296902913" sldId="569"/>
            <ac:spMk id="20" creationId="{E833D591-A951-B515-7581-AD5EFDDDF09A}"/>
          </ac:spMkLst>
        </pc:spChg>
        <pc:spChg chg="del topLvl">
          <ac:chgData name="Cris Oliveira" userId="a1c5b83755f3c939" providerId="Windows Live" clId="Web-{283EC68B-44A6-4F3D-A7BD-CCAB36506ABF}" dt="2024-03-26T10:33:25.034" v="14"/>
          <ac:spMkLst>
            <pc:docMk/>
            <pc:sldMk cId="296902913" sldId="569"/>
            <ac:spMk id="25" creationId="{EADB673C-839E-45E3-5A04-AB72A93337A9}"/>
          </ac:spMkLst>
        </pc:spChg>
        <pc:spChg chg="del">
          <ac:chgData name="Cris Oliveira" userId="a1c5b83755f3c939" providerId="Windows Live" clId="Web-{283EC68B-44A6-4F3D-A7BD-CCAB36506ABF}" dt="2024-03-26T10:33:19.705" v="13"/>
          <ac:spMkLst>
            <pc:docMk/>
            <pc:sldMk cId="296902913" sldId="569"/>
            <ac:spMk id="32" creationId="{B9518057-25F7-AEA8-B331-DD078092D6F8}"/>
          </ac:spMkLst>
        </pc:spChg>
        <pc:grpChg chg="del">
          <ac:chgData name="Cris Oliveira" userId="a1c5b83755f3c939" providerId="Windows Live" clId="Web-{283EC68B-44A6-4F3D-A7BD-CCAB36506ABF}" dt="2024-03-26T10:33:17.752" v="12"/>
          <ac:grpSpMkLst>
            <pc:docMk/>
            <pc:sldMk cId="296902913" sldId="569"/>
            <ac:grpSpMk id="33" creationId="{533B67FB-C336-C0C5-5999-3B4FEBC9D696}"/>
          </ac:grpSpMkLst>
        </pc:grpChg>
        <pc:grpChg chg="del">
          <ac:chgData name="Cris Oliveira" userId="a1c5b83755f3c939" providerId="Windows Live" clId="Web-{283EC68B-44A6-4F3D-A7BD-CCAB36506ABF}" dt="2024-03-26T10:33:17.752" v="11"/>
          <ac:grpSpMkLst>
            <pc:docMk/>
            <pc:sldMk cId="296902913" sldId="569"/>
            <ac:grpSpMk id="34" creationId="{C1A83B1F-A8F3-34B1-BE4F-BB76715EFFA0}"/>
          </ac:grpSpMkLst>
        </pc:grpChg>
        <pc:grpChg chg="del">
          <ac:chgData name="Cris Oliveira" userId="a1c5b83755f3c939" providerId="Windows Live" clId="Web-{283EC68B-44A6-4F3D-A7BD-CCAB36506ABF}" dt="2024-03-26T10:33:17.752" v="10"/>
          <ac:grpSpMkLst>
            <pc:docMk/>
            <pc:sldMk cId="296902913" sldId="569"/>
            <ac:grpSpMk id="35" creationId="{93E4BFCC-2554-3D5C-7E98-4E882B855A81}"/>
          </ac:grpSpMkLst>
        </pc:grpChg>
        <pc:grpChg chg="del">
          <ac:chgData name="Cris Oliveira" userId="a1c5b83755f3c939" providerId="Windows Live" clId="Web-{283EC68B-44A6-4F3D-A7BD-CCAB36506ABF}" dt="2024-03-26T10:33:17.736" v="9"/>
          <ac:grpSpMkLst>
            <pc:docMk/>
            <pc:sldMk cId="296902913" sldId="569"/>
            <ac:grpSpMk id="36" creationId="{1FF167FF-2734-7842-5670-A5D595414491}"/>
          </ac:grpSpMkLst>
        </pc:grpChg>
        <pc:grpChg chg="del">
          <ac:chgData name="Cris Oliveira" userId="a1c5b83755f3c939" providerId="Windows Live" clId="Web-{283EC68B-44A6-4F3D-A7BD-CCAB36506ABF}" dt="2024-03-26T10:33:25.034" v="14"/>
          <ac:grpSpMkLst>
            <pc:docMk/>
            <pc:sldMk cId="296902913" sldId="569"/>
            <ac:grpSpMk id="37" creationId="{4F6642D8-C929-429D-A30F-104AEBDCB9D9}"/>
          </ac:grpSpMkLst>
        </pc:grpChg>
        <pc:picChg chg="mod">
          <ac:chgData name="Cris Oliveira" userId="a1c5b83755f3c939" providerId="Windows Live" clId="Web-{283EC68B-44A6-4F3D-A7BD-CCAB36506ABF}" dt="2024-03-26T10:33:37.082" v="20" actId="1076"/>
          <ac:picMkLst>
            <pc:docMk/>
            <pc:sldMk cId="296902913" sldId="569"/>
            <ac:picMk id="4" creationId="{61238BEF-1C08-7D01-1E5F-FD0511E21CEF}"/>
          </ac:picMkLst>
        </pc:picChg>
      </pc:sldChg>
    </pc:docChg>
  </pc:docChgLst>
  <pc:docChgLst>
    <pc:chgData name="Cris Oliveira" userId="a1c5b83755f3c939" providerId="Windows Live" clId="Web-{F1910FCC-2A5D-4826-BEF1-7FD26BA1C5C2}"/>
    <pc:docChg chg="addSld delSld modSld">
      <pc:chgData name="Cris Oliveira" userId="a1c5b83755f3c939" providerId="Windows Live" clId="Web-{F1910FCC-2A5D-4826-BEF1-7FD26BA1C5C2}" dt="2024-03-25T02:43:27.090" v="76"/>
      <pc:docMkLst>
        <pc:docMk/>
      </pc:docMkLst>
      <pc:sldChg chg="addSp delSp modSp addAnim delAnim">
        <pc:chgData name="Cris Oliveira" userId="a1c5b83755f3c939" providerId="Windows Live" clId="Web-{F1910FCC-2A5D-4826-BEF1-7FD26BA1C5C2}" dt="2024-03-25T02:28:10.235" v="65" actId="1076"/>
        <pc:sldMkLst>
          <pc:docMk/>
          <pc:sldMk cId="2443317903" sldId="270"/>
        </pc:sldMkLst>
        <pc:spChg chg="add del">
          <ac:chgData name="Cris Oliveira" userId="a1c5b83755f3c939" providerId="Windows Live" clId="Web-{F1910FCC-2A5D-4826-BEF1-7FD26BA1C5C2}" dt="2024-03-25T02:27:26.968" v="44"/>
          <ac:spMkLst>
            <pc:docMk/>
            <pc:sldMk cId="2443317903" sldId="270"/>
            <ac:spMk id="10" creationId="{F91EFD6E-5DED-49DA-B8DE-6DCCD3DB6693}"/>
          </ac:spMkLst>
        </pc:spChg>
        <pc:spChg chg="add del">
          <ac:chgData name="Cris Oliveira" userId="a1c5b83755f3c939" providerId="Windows Live" clId="Web-{F1910FCC-2A5D-4826-BEF1-7FD26BA1C5C2}" dt="2024-03-25T02:27:26.968" v="45"/>
          <ac:spMkLst>
            <pc:docMk/>
            <pc:sldMk cId="2443317903" sldId="270"/>
            <ac:spMk id="11" creationId="{A386A3C6-AEBD-4045-BCA7-45F4265FF896}"/>
          </ac:spMkLst>
        </pc:spChg>
        <pc:spChg chg="add del">
          <ac:chgData name="Cris Oliveira" userId="a1c5b83755f3c939" providerId="Windows Live" clId="Web-{F1910FCC-2A5D-4826-BEF1-7FD26BA1C5C2}" dt="2024-03-25T02:27:26.968" v="46"/>
          <ac:spMkLst>
            <pc:docMk/>
            <pc:sldMk cId="2443317903" sldId="270"/>
            <ac:spMk id="12" creationId="{031AE092-2377-47CA-B4A8-F0510DC3DEFD}"/>
          </ac:spMkLst>
        </pc:spChg>
        <pc:spChg chg="add del mod">
          <ac:chgData name="Cris Oliveira" userId="a1c5b83755f3c939" providerId="Windows Live" clId="Web-{F1910FCC-2A5D-4826-BEF1-7FD26BA1C5C2}" dt="2024-03-25T02:28:04.266" v="63" actId="20577"/>
          <ac:spMkLst>
            <pc:docMk/>
            <pc:sldMk cId="2443317903" sldId="270"/>
            <ac:spMk id="21" creationId="{14B084EC-1B3C-4F5B-A223-9E47DB3FDF9A}"/>
          </ac:spMkLst>
        </pc:spChg>
        <pc:spChg chg="add del">
          <ac:chgData name="Cris Oliveira" userId="a1c5b83755f3c939" providerId="Windows Live" clId="Web-{F1910FCC-2A5D-4826-BEF1-7FD26BA1C5C2}" dt="2024-03-25T02:27:39.827" v="53"/>
          <ac:spMkLst>
            <pc:docMk/>
            <pc:sldMk cId="2443317903" sldId="270"/>
            <ac:spMk id="31" creationId="{CCF341FF-58DB-1CC4-0DE3-1E56D149FDFF}"/>
          </ac:spMkLst>
        </pc:spChg>
        <pc:picChg chg="add del mod">
          <ac:chgData name="Cris Oliveira" userId="a1c5b83755f3c939" providerId="Windows Live" clId="Web-{F1910FCC-2A5D-4826-BEF1-7FD26BA1C5C2}" dt="2024-03-25T02:27:24.014" v="41"/>
          <ac:picMkLst>
            <pc:docMk/>
            <pc:sldMk cId="2443317903" sldId="270"/>
            <ac:picMk id="2" creationId="{FA7AFF76-8F40-0971-848E-C42392E3266D}"/>
          </ac:picMkLst>
        </pc:picChg>
        <pc:picChg chg="add mod">
          <ac:chgData name="Cris Oliveira" userId="a1c5b83755f3c939" providerId="Windows Live" clId="Web-{F1910FCC-2A5D-4826-BEF1-7FD26BA1C5C2}" dt="2024-03-25T02:27:58.125" v="61" actId="1076"/>
          <ac:picMkLst>
            <pc:docMk/>
            <pc:sldMk cId="2443317903" sldId="270"/>
            <ac:picMk id="3" creationId="{F6D531EA-C87E-B3BD-3A98-F8C6A9E612EB}"/>
          </ac:picMkLst>
        </pc:picChg>
        <pc:picChg chg="add del">
          <ac:chgData name="Cris Oliveira" userId="a1c5b83755f3c939" providerId="Windows Live" clId="Web-{F1910FCC-2A5D-4826-BEF1-7FD26BA1C5C2}" dt="2024-03-25T02:27:26.968" v="48"/>
          <ac:picMkLst>
            <pc:docMk/>
            <pc:sldMk cId="2443317903" sldId="270"/>
            <ac:picMk id="8" creationId="{2179006B-5167-9CB0-84FF-7942F36192F4}"/>
          </ac:picMkLst>
        </pc:picChg>
        <pc:picChg chg="add del mod">
          <ac:chgData name="Cris Oliveira" userId="a1c5b83755f3c939" providerId="Windows Live" clId="Web-{F1910FCC-2A5D-4826-BEF1-7FD26BA1C5C2}" dt="2024-03-25T02:28:10.235" v="65" actId="1076"/>
          <ac:picMkLst>
            <pc:docMk/>
            <pc:sldMk cId="2443317903" sldId="270"/>
            <ac:picMk id="19" creationId="{9B084152-6599-741A-DDC9-833DA12D971A}"/>
          </ac:picMkLst>
        </pc:picChg>
        <pc:picChg chg="add del">
          <ac:chgData name="Cris Oliveira" userId="a1c5b83755f3c939" providerId="Windows Live" clId="Web-{F1910FCC-2A5D-4826-BEF1-7FD26BA1C5C2}" dt="2024-03-25T02:27:39.843" v="54"/>
          <ac:picMkLst>
            <pc:docMk/>
            <pc:sldMk cId="2443317903" sldId="270"/>
            <ac:picMk id="30" creationId="{038DB6B8-F039-A9FC-CC74-725EC0E9F925}"/>
          </ac:picMkLst>
        </pc:picChg>
        <pc:picChg chg="add del">
          <ac:chgData name="Cris Oliveira" userId="a1c5b83755f3c939" providerId="Windows Live" clId="Web-{F1910FCC-2A5D-4826-BEF1-7FD26BA1C5C2}" dt="2024-03-25T02:27:39.827" v="52"/>
          <ac:picMkLst>
            <pc:docMk/>
            <pc:sldMk cId="2443317903" sldId="270"/>
            <ac:picMk id="32" creationId="{6F7F5C7C-2716-49AB-AE3C-9E8C31D22DC0}"/>
          </ac:picMkLst>
        </pc:picChg>
        <pc:cxnChg chg="add del">
          <ac:chgData name="Cris Oliveira" userId="a1c5b83755f3c939" providerId="Windows Live" clId="Web-{F1910FCC-2A5D-4826-BEF1-7FD26BA1C5C2}" dt="2024-03-25T02:27:26.968" v="51"/>
          <ac:cxnSpMkLst>
            <pc:docMk/>
            <pc:sldMk cId="2443317903" sldId="270"/>
            <ac:cxnSpMk id="34" creationId="{283F235B-F0B0-0974-7CA3-050C60348242}"/>
          </ac:cxnSpMkLst>
        </pc:cxnChg>
      </pc:sldChg>
      <pc:sldChg chg="addAnim">
        <pc:chgData name="Cris Oliveira" userId="a1c5b83755f3c939" providerId="Windows Live" clId="Web-{F1910FCC-2A5D-4826-BEF1-7FD26BA1C5C2}" dt="2024-03-25T02:43:26.199" v="74"/>
        <pc:sldMkLst>
          <pc:docMk/>
          <pc:sldMk cId="2740102631" sldId="559"/>
        </pc:sldMkLst>
      </pc:sldChg>
      <pc:sldChg chg="addSp delSp modSp new del mod setBg modClrScheme chgLayout">
        <pc:chgData name="Cris Oliveira" userId="a1c5b83755f3c939" providerId="Windows Live" clId="Web-{F1910FCC-2A5D-4826-BEF1-7FD26BA1C5C2}" dt="2024-03-25T02:27:23.389" v="40"/>
        <pc:sldMkLst>
          <pc:docMk/>
          <pc:sldMk cId="1799812230" sldId="565"/>
        </pc:sldMkLst>
        <pc:spChg chg="add del">
          <ac:chgData name="Cris Oliveira" userId="a1c5b83755f3c939" providerId="Windows Live" clId="Web-{F1910FCC-2A5D-4826-BEF1-7FD26BA1C5C2}" dt="2024-03-25T02:27:22.217" v="38"/>
          <ac:spMkLst>
            <pc:docMk/>
            <pc:sldMk cId="1799812230" sldId="565"/>
            <ac:spMk id="2" creationId="{0F32D7E5-66DD-6D5D-6ADC-BB4E5F4DD595}"/>
          </ac:spMkLst>
        </pc:spChg>
        <pc:spChg chg="add del">
          <ac:chgData name="Cris Oliveira" userId="a1c5b83755f3c939" providerId="Windows Live" clId="Web-{F1910FCC-2A5D-4826-BEF1-7FD26BA1C5C2}" dt="2024-03-25T02:27:22.217" v="39"/>
          <ac:spMkLst>
            <pc:docMk/>
            <pc:sldMk cId="1799812230" sldId="565"/>
            <ac:spMk id="3" creationId="{A3701BED-B84C-9508-F644-4DA01E6A2F3F}"/>
          </ac:spMkLst>
        </pc:spChg>
        <pc:picChg chg="add del mod modCrop">
          <ac:chgData name="Cris Oliveira" userId="a1c5b83755f3c939" providerId="Windows Live" clId="Web-{F1910FCC-2A5D-4826-BEF1-7FD26BA1C5C2}" dt="2024-03-25T02:27:19.608" v="37"/>
          <ac:picMkLst>
            <pc:docMk/>
            <pc:sldMk cId="1799812230" sldId="565"/>
            <ac:picMk id="4" creationId="{FB3067B2-D2F2-F733-FD72-8CCF83BDDCB2}"/>
          </ac:picMkLst>
        </pc:picChg>
        <pc:picChg chg="add del mod">
          <ac:chgData name="Cris Oliveira" userId="a1c5b83755f3c939" providerId="Windows Live" clId="Web-{F1910FCC-2A5D-4826-BEF1-7FD26BA1C5C2}" dt="2024-03-25T02:27:10.404" v="30"/>
          <ac:picMkLst>
            <pc:docMk/>
            <pc:sldMk cId="1799812230" sldId="565"/>
            <ac:picMk id="5" creationId="{9AD3D120-90B9-2A4D-1B7A-107344AECE4D}"/>
          </ac:picMkLst>
        </pc:picChg>
      </pc:sldChg>
      <pc:sldChg chg="delSp new del mod modClrScheme chgLayout">
        <pc:chgData name="Cris Oliveira" userId="a1c5b83755f3c939" providerId="Windows Live" clId="Web-{F1910FCC-2A5D-4826-BEF1-7FD26BA1C5C2}" dt="2024-03-25T02:41:03.975" v="72"/>
        <pc:sldMkLst>
          <pc:docMk/>
          <pc:sldMk cId="2848724297" sldId="565"/>
        </pc:sldMkLst>
        <pc:spChg chg="del">
          <ac:chgData name="Cris Oliveira" userId="a1c5b83755f3c939" providerId="Windows Live" clId="Web-{F1910FCC-2A5D-4826-BEF1-7FD26BA1C5C2}" dt="2024-03-25T02:28:36.658" v="67"/>
          <ac:spMkLst>
            <pc:docMk/>
            <pc:sldMk cId="2848724297" sldId="565"/>
            <ac:spMk id="2" creationId="{6E318B08-191D-E1F9-4454-2BD2B2AE8EC1}"/>
          </ac:spMkLst>
        </pc:spChg>
        <pc:spChg chg="del">
          <ac:chgData name="Cris Oliveira" userId="a1c5b83755f3c939" providerId="Windows Live" clId="Web-{F1910FCC-2A5D-4826-BEF1-7FD26BA1C5C2}" dt="2024-03-25T02:28:36.658" v="67"/>
          <ac:spMkLst>
            <pc:docMk/>
            <pc:sldMk cId="2848724297" sldId="565"/>
            <ac:spMk id="3" creationId="{E9574EC7-915E-ED8C-D3A4-BF673DE65FBA}"/>
          </ac:spMkLst>
        </pc:spChg>
      </pc:sldChg>
      <pc:sldChg chg="new del">
        <pc:chgData name="Cris Oliveira" userId="a1c5b83755f3c939" providerId="Windows Live" clId="Web-{F1910FCC-2A5D-4826-BEF1-7FD26BA1C5C2}" dt="2024-03-25T02:41:03.975" v="71"/>
        <pc:sldMkLst>
          <pc:docMk/>
          <pc:sldMk cId="3052484827" sldId="566"/>
        </pc:sldMkLst>
      </pc:sldChg>
      <pc:sldChg chg="add addAnim">
        <pc:chgData name="Cris Oliveira" userId="a1c5b83755f3c939" providerId="Windows Live" clId="Web-{F1910FCC-2A5D-4826-BEF1-7FD26BA1C5C2}" dt="2024-03-25T02:43:27.090" v="76"/>
        <pc:sldMkLst>
          <pc:docMk/>
          <pc:sldMk cId="3249787570" sldId="567"/>
        </pc:sldMkLst>
      </pc:sldChg>
      <pc:sldChg chg="add addAnim">
        <pc:chgData name="Cris Oliveira" userId="a1c5b83755f3c939" providerId="Windows Live" clId="Web-{F1910FCC-2A5D-4826-BEF1-7FD26BA1C5C2}" dt="2024-03-25T02:43:27.059" v="75"/>
        <pc:sldMkLst>
          <pc:docMk/>
          <pc:sldMk cId="3926584922" sldId="568"/>
        </pc:sldMkLst>
      </pc:sldChg>
    </pc:docChg>
  </pc:docChgLst>
  <pc:docChgLst>
    <pc:chgData name="Cris Oliveira" userId="a1c5b83755f3c939" providerId="Windows Live" clId="Web-{1EC6FE4E-40A8-4BEA-9F95-F3E6B74DDE58}"/>
    <pc:docChg chg="addSld delSld modSld">
      <pc:chgData name="Cris Oliveira" userId="a1c5b83755f3c939" providerId="Windows Live" clId="Web-{1EC6FE4E-40A8-4BEA-9F95-F3E6B74DDE58}" dt="2024-03-26T10:42:03.345" v="5"/>
      <pc:docMkLst>
        <pc:docMk/>
      </pc:docMkLst>
      <pc:sldChg chg="del">
        <pc:chgData name="Cris Oliveira" userId="a1c5b83755f3c939" providerId="Windows Live" clId="Web-{1EC6FE4E-40A8-4BEA-9F95-F3E6B74DDE58}" dt="2024-03-26T10:42:03.345" v="5"/>
        <pc:sldMkLst>
          <pc:docMk/>
          <pc:sldMk cId="594029740" sldId="555"/>
        </pc:sldMkLst>
      </pc:sldChg>
      <pc:sldChg chg="delSp new del">
        <pc:chgData name="Cris Oliveira" userId="a1c5b83755f3c939" providerId="Windows Live" clId="Web-{1EC6FE4E-40A8-4BEA-9F95-F3E6B74DDE58}" dt="2024-03-26T10:41:36.501" v="4"/>
        <pc:sldMkLst>
          <pc:docMk/>
          <pc:sldMk cId="782467969" sldId="570"/>
        </pc:sldMkLst>
        <pc:spChg chg="del">
          <ac:chgData name="Cris Oliveira" userId="a1c5b83755f3c939" providerId="Windows Live" clId="Web-{1EC6FE4E-40A8-4BEA-9F95-F3E6B74DDE58}" dt="2024-03-26T10:40:54.312" v="2"/>
          <ac:spMkLst>
            <pc:docMk/>
            <pc:sldMk cId="782467969" sldId="570"/>
            <ac:spMk id="2" creationId="{4C9627A2-F21E-FB98-DAE5-CCAAFBA16869}"/>
          </ac:spMkLst>
        </pc:spChg>
        <pc:spChg chg="del">
          <ac:chgData name="Cris Oliveira" userId="a1c5b83755f3c939" providerId="Windows Live" clId="Web-{1EC6FE4E-40A8-4BEA-9F95-F3E6B74DDE58}" dt="2024-03-26T10:40:54.312" v="1"/>
          <ac:spMkLst>
            <pc:docMk/>
            <pc:sldMk cId="782467969" sldId="570"/>
            <ac:spMk id="3" creationId="{63335423-1CB0-1E6A-E1FC-03768305909D}"/>
          </ac:spMkLst>
        </pc:spChg>
      </pc:sldChg>
      <pc:sldChg chg="add">
        <pc:chgData name="Cris Oliveira" userId="a1c5b83755f3c939" providerId="Windows Live" clId="Web-{1EC6FE4E-40A8-4BEA-9F95-F3E6B74DDE58}" dt="2024-03-26T10:41:02.500" v="3"/>
        <pc:sldMkLst>
          <pc:docMk/>
          <pc:sldMk cId="1107533552" sldId="57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andromuller\Desktop\CAR%20DIGIT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vandromuller\Desktop\CAR%20DIGIT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>
                <a:solidFill>
                  <a:schemeClr val="bg1"/>
                </a:solidFill>
              </a:rPr>
              <a:t>Avanços da Análise do CAR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2F5597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825A-4F27-8F6C-A32A43A09BC4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825A-4F27-8F6C-A32A43A09BC4}"/>
              </c:ext>
            </c:extLst>
          </c:dPt>
          <c:dPt>
            <c:idx val="2"/>
            <c:invertIfNegative val="0"/>
            <c:bubble3D val="0"/>
            <c:spPr>
              <a:solidFill>
                <a:srgbClr val="00FF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825A-4F27-8F6C-A32A43A09BC4}"/>
              </c:ext>
            </c:extLst>
          </c:dPt>
          <c:dLbls>
            <c:dLbl>
              <c:idx val="0"/>
              <c:layout>
                <c:manualLayout>
                  <c:x val="7.3805687408156689E-3"/>
                  <c:y val="1.73317929028160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effectLst>
                        <a:outerShdw blurRad="60007" dist="200025" dir="15000000" sy="30000" kx="-1800000" algn="bl" rotWithShape="0">
                          <a:prstClr val="black">
                            <a:alpha val="32000"/>
                          </a:prst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25A-4F27-8F6C-A32A43A09BC4}"/>
                </c:ext>
              </c:extLst>
            </c:dLbl>
            <c:dLbl>
              <c:idx val="1"/>
              <c:layout>
                <c:manualLayout>
                  <c:x val="7.3805687408156958E-3"/>
                  <c:y val="1.73317929028160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effectLst>
                        <a:outerShdw blurRad="60007" dist="200025" dir="15000000" sy="30000" kx="-1800000" algn="bl" rotWithShape="0">
                          <a:prstClr val="black">
                            <a:alpha val="32000"/>
                          </a:prst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5A-4F27-8F6C-A32A43A09BC4}"/>
                </c:ext>
              </c:extLst>
            </c:dLbl>
            <c:dLbl>
              <c:idx val="2"/>
              <c:layout>
                <c:manualLayout>
                  <c:x val="1.4761137481631392E-2"/>
                  <c:y val="1.73317929028160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5A-4F27-8F6C-A32A43A09B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COMPARAÇÃO!$A$1:$A$3</c:f>
              <c:strCache>
                <c:ptCount val="3"/>
                <c:pt idx="0">
                  <c:v>CAR DIGITAL 1.0</c:v>
                </c:pt>
                <c:pt idx="1">
                  <c:v>CAR MANUAL</c:v>
                </c:pt>
                <c:pt idx="2">
                  <c:v>CAR DIGITAL 2.0</c:v>
                </c:pt>
              </c:strCache>
            </c:strRef>
          </c:cat>
          <c:val>
            <c:numRef>
              <c:f>COMPARAÇÃO!$B$1:$B$3</c:f>
              <c:numCache>
                <c:formatCode>#,##0</c:formatCode>
                <c:ptCount val="3"/>
                <c:pt idx="0">
                  <c:v>2543</c:v>
                </c:pt>
                <c:pt idx="1">
                  <c:v>12293</c:v>
                </c:pt>
                <c:pt idx="2">
                  <c:v>29017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5A-4F27-8F6C-A32A43A09B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3058064"/>
        <c:axId val="793052240"/>
        <c:axId val="0"/>
      </c:bar3DChart>
      <c:catAx>
        <c:axId val="79305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93052240"/>
        <c:crosses val="autoZero"/>
        <c:auto val="1"/>
        <c:lblAlgn val="ctr"/>
        <c:lblOffset val="100"/>
        <c:noMultiLvlLbl val="0"/>
      </c:catAx>
      <c:valAx>
        <c:axId val="79305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93058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>
                <a:solidFill>
                  <a:schemeClr val="bg1"/>
                </a:solidFill>
              </a:rPr>
              <a:t>RETIFICAÇÕES APRESENTADAS PARA O CAR DIGITAL 2.0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687C-4287-8578-1C202665AE39}"/>
              </c:ext>
            </c:extLst>
          </c:dPt>
          <c:dPt>
            <c:idx val="1"/>
            <c:invertIfNegative val="0"/>
            <c:bubble3D val="0"/>
            <c:spPr>
              <a:solidFill>
                <a:srgbClr val="00CC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687C-4287-8578-1C202665AE39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4-687C-4287-8578-1C202665AE39}"/>
              </c:ext>
            </c:extLst>
          </c:dPt>
          <c:dLbls>
            <c:dLbl>
              <c:idx val="0"/>
              <c:layout>
                <c:manualLayout>
                  <c:x val="-2.3721098164084954E-17"/>
                  <c:y val="-0.28332872583316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7C-4287-8578-1C202665AE39}"/>
                </c:ext>
              </c:extLst>
            </c:dLbl>
            <c:dLbl>
              <c:idx val="1"/>
              <c:layout>
                <c:manualLayout>
                  <c:x val="1.2938930286673716E-3"/>
                  <c:y val="-0.200691180798492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7C-4287-8578-1C202665AE39}"/>
                </c:ext>
              </c:extLst>
            </c:dLbl>
            <c:dLbl>
              <c:idx val="2"/>
              <c:layout>
                <c:manualLayout>
                  <c:x val="2.5877860573347432E-3"/>
                  <c:y val="-7.5554326888844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87C-4287-8578-1C202665AE39}"/>
                </c:ext>
              </c:extLst>
            </c:dLbl>
            <c:dLbl>
              <c:idx val="3"/>
              <c:layout>
                <c:manualLayout>
                  <c:x val="2.5877860573346487E-3"/>
                  <c:y val="-6.1387890597186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87C-4287-8578-1C202665AE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RETIFICAÇÕES!$A$1:$A$4</c:f>
              <c:strCache>
                <c:ptCount val="4"/>
                <c:pt idx="0">
                  <c:v>RETIFICAÇÕES CAR DIGITAL 2.0</c:v>
                </c:pt>
                <c:pt idx="1">
                  <c:v>APROVADAS NA TRIAGEM</c:v>
                </c:pt>
                <c:pt idx="2">
                  <c:v>INDEFERIDAS NA TRIAGEM</c:v>
                </c:pt>
                <c:pt idx="3">
                  <c:v>EM FASE DE APRECIAÇÃO</c:v>
                </c:pt>
              </c:strCache>
            </c:strRef>
          </c:cat>
          <c:val>
            <c:numRef>
              <c:f>RETIFICAÇÕES!$B$1:$B$4</c:f>
              <c:numCache>
                <c:formatCode>General</c:formatCode>
                <c:ptCount val="4"/>
                <c:pt idx="0">
                  <c:v>2025</c:v>
                </c:pt>
                <c:pt idx="1">
                  <c:v>1342</c:v>
                </c:pt>
                <c:pt idx="2">
                  <c:v>382</c:v>
                </c:pt>
                <c:pt idx="3">
                  <c:v>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7C-4287-8578-1C202665AE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41870560"/>
        <c:axId val="541872224"/>
        <c:axId val="0"/>
      </c:bar3DChart>
      <c:catAx>
        <c:axId val="54187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1872224"/>
        <c:crosses val="autoZero"/>
        <c:auto val="1"/>
        <c:lblAlgn val="r"/>
        <c:lblOffset val="100"/>
        <c:noMultiLvlLbl val="0"/>
      </c:catAx>
      <c:valAx>
        <c:axId val="541872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187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6CC63F-6597-48E1-9890-CA5033BF3D3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A8FAF4-9C53-4BD8-A7A1-EFBC8824DB15}">
      <dgm:prSet/>
      <dgm:spPr>
        <a:solidFill>
          <a:schemeClr val="accent2"/>
        </a:solidFill>
      </dgm:spPr>
      <dgm:t>
        <a:bodyPr/>
        <a:lstStyle/>
        <a:p>
          <a:r>
            <a:rPr lang="pt-BR" b="1" noProof="0" dirty="0">
              <a:solidFill>
                <a:schemeClr val="tx1"/>
              </a:solidFill>
            </a:rPr>
            <a:t>Compensação em Área de Unidade de Conservação</a:t>
          </a:r>
        </a:p>
      </dgm:t>
    </dgm:pt>
    <dgm:pt modelId="{51483AD3-6ECD-4254-83EE-C29E001F833C}" type="parTrans" cxnId="{BBC15A0B-1AB3-46C5-918F-BA9075398EC1}">
      <dgm:prSet/>
      <dgm:spPr/>
      <dgm:t>
        <a:bodyPr/>
        <a:lstStyle/>
        <a:p>
          <a:endParaRPr lang="en-US"/>
        </a:p>
      </dgm:t>
    </dgm:pt>
    <dgm:pt modelId="{8D889055-FE62-4FA2-B222-5014D5650D96}" type="sibTrans" cxnId="{BBC15A0B-1AB3-46C5-918F-BA9075398EC1}">
      <dgm:prSet/>
      <dgm:spPr/>
      <dgm:t>
        <a:bodyPr/>
        <a:lstStyle/>
        <a:p>
          <a:endParaRPr lang="en-US"/>
        </a:p>
      </dgm:t>
    </dgm:pt>
    <dgm:pt modelId="{D22F0006-D373-4A03-BAE7-61F3E3CB4074}">
      <dgm:prSet/>
      <dgm:spPr/>
      <dgm:t>
        <a:bodyPr/>
        <a:lstStyle/>
        <a:p>
          <a:r>
            <a:rPr lang="pt-BR" noProof="0" dirty="0"/>
            <a:t>Realizada em CAR com Área em Unidade de Conservação, que será doada para o Estado para fins de compensação ambiental.</a:t>
          </a:r>
        </a:p>
      </dgm:t>
    </dgm:pt>
    <dgm:pt modelId="{37B5B1CC-6A65-4E08-A615-00B905BB193F}" type="parTrans" cxnId="{8F522324-CD38-421F-8F02-403646C466FB}">
      <dgm:prSet/>
      <dgm:spPr/>
      <dgm:t>
        <a:bodyPr/>
        <a:lstStyle/>
        <a:p>
          <a:endParaRPr lang="en-US"/>
        </a:p>
      </dgm:t>
    </dgm:pt>
    <dgm:pt modelId="{2BB74519-C720-4A0F-9E73-5D05F3ABF029}" type="sibTrans" cxnId="{8F522324-CD38-421F-8F02-403646C466FB}">
      <dgm:prSet/>
      <dgm:spPr/>
      <dgm:t>
        <a:bodyPr/>
        <a:lstStyle/>
        <a:p>
          <a:endParaRPr lang="en-US"/>
        </a:p>
      </dgm:t>
    </dgm:pt>
    <dgm:pt modelId="{7E1CA4CA-D025-43F0-86D0-C13382C20823}">
      <dgm:prSet/>
      <dgm:spPr>
        <a:solidFill>
          <a:schemeClr val="accent2"/>
        </a:solidFill>
      </dgm:spPr>
      <dgm:t>
        <a:bodyPr/>
        <a:lstStyle/>
        <a:p>
          <a:r>
            <a:rPr lang="pt-BR" b="1" noProof="0" dirty="0">
              <a:solidFill>
                <a:schemeClr val="tx1"/>
              </a:solidFill>
            </a:rPr>
            <a:t>Compensação em Área de Privada</a:t>
          </a:r>
        </a:p>
      </dgm:t>
    </dgm:pt>
    <dgm:pt modelId="{66B21DAA-6EE3-4086-9E63-3DA792168963}" type="parTrans" cxnId="{62505C36-5283-49D5-8357-D4388822FC50}">
      <dgm:prSet/>
      <dgm:spPr/>
      <dgm:t>
        <a:bodyPr/>
        <a:lstStyle/>
        <a:p>
          <a:endParaRPr lang="en-US"/>
        </a:p>
      </dgm:t>
    </dgm:pt>
    <dgm:pt modelId="{0CB566C0-19D5-4310-B434-EA83F55B0C7B}" type="sibTrans" cxnId="{62505C36-5283-49D5-8357-D4388822FC50}">
      <dgm:prSet/>
      <dgm:spPr/>
      <dgm:t>
        <a:bodyPr/>
        <a:lstStyle/>
        <a:p>
          <a:endParaRPr lang="en-US"/>
        </a:p>
      </dgm:t>
    </dgm:pt>
    <dgm:pt modelId="{93234F64-9181-4FA1-81F8-400275FE712B}">
      <dgm:prSet/>
      <dgm:spPr/>
      <dgm:t>
        <a:bodyPr/>
        <a:lstStyle/>
        <a:p>
          <a:r>
            <a:rPr lang="pt-BR" noProof="0" dirty="0"/>
            <a:t>Realizada em áreas de imóveis rurais com excedente de Reserva Legal, desta forma vinculando o CAR das 02 propriedades (Cedente e Devedor);</a:t>
          </a:r>
        </a:p>
      </dgm:t>
    </dgm:pt>
    <dgm:pt modelId="{E21599E7-0A90-4EEA-90B3-20CD3615B08C}" type="parTrans" cxnId="{8003B860-EC69-4A71-87BA-57DDCDAFDEE3}">
      <dgm:prSet/>
      <dgm:spPr/>
      <dgm:t>
        <a:bodyPr/>
        <a:lstStyle/>
        <a:p>
          <a:endParaRPr lang="en-US"/>
        </a:p>
      </dgm:t>
    </dgm:pt>
    <dgm:pt modelId="{0A72DAB1-C9DB-426F-A68D-5AE01E2906E7}" type="sibTrans" cxnId="{8003B860-EC69-4A71-87BA-57DDCDAFDEE3}">
      <dgm:prSet/>
      <dgm:spPr/>
      <dgm:t>
        <a:bodyPr/>
        <a:lstStyle/>
        <a:p>
          <a:endParaRPr lang="en-US"/>
        </a:p>
      </dgm:t>
    </dgm:pt>
    <dgm:pt modelId="{23DCED0F-3767-42C4-A792-426D3CDB5D87}" type="pres">
      <dgm:prSet presAssocID="{CC6CC63F-6597-48E1-9890-CA5033BF3D37}" presName="linear" presStyleCnt="0">
        <dgm:presLayoutVars>
          <dgm:dir/>
          <dgm:animLvl val="lvl"/>
          <dgm:resizeHandles val="exact"/>
        </dgm:presLayoutVars>
      </dgm:prSet>
      <dgm:spPr/>
    </dgm:pt>
    <dgm:pt modelId="{CD362C15-8B68-4FE2-9CF6-C207A9DA26FD}" type="pres">
      <dgm:prSet presAssocID="{EAA8FAF4-9C53-4BD8-A7A1-EFBC8824DB15}" presName="parentLin" presStyleCnt="0"/>
      <dgm:spPr/>
    </dgm:pt>
    <dgm:pt modelId="{B50E8BB6-CCA3-4193-83FB-99D21ECC3E80}" type="pres">
      <dgm:prSet presAssocID="{EAA8FAF4-9C53-4BD8-A7A1-EFBC8824DB15}" presName="parentLeftMargin" presStyleLbl="node1" presStyleIdx="0" presStyleCnt="2"/>
      <dgm:spPr/>
    </dgm:pt>
    <dgm:pt modelId="{7B28CAA8-E5EE-4A47-9903-236590CD858A}" type="pres">
      <dgm:prSet presAssocID="{EAA8FAF4-9C53-4BD8-A7A1-EFBC8824DB1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B639A81-B0BA-4986-B6C4-83F0A54C757D}" type="pres">
      <dgm:prSet presAssocID="{EAA8FAF4-9C53-4BD8-A7A1-EFBC8824DB15}" presName="negativeSpace" presStyleCnt="0"/>
      <dgm:spPr/>
    </dgm:pt>
    <dgm:pt modelId="{7B471732-09E6-4F63-8D59-67151D795047}" type="pres">
      <dgm:prSet presAssocID="{EAA8FAF4-9C53-4BD8-A7A1-EFBC8824DB15}" presName="childText" presStyleLbl="conFgAcc1" presStyleIdx="0" presStyleCnt="2">
        <dgm:presLayoutVars>
          <dgm:bulletEnabled val="1"/>
        </dgm:presLayoutVars>
      </dgm:prSet>
      <dgm:spPr/>
    </dgm:pt>
    <dgm:pt modelId="{77A4AC40-A7B4-4B41-816F-1E2D09ECEDEF}" type="pres">
      <dgm:prSet presAssocID="{8D889055-FE62-4FA2-B222-5014D5650D96}" presName="spaceBetweenRectangles" presStyleCnt="0"/>
      <dgm:spPr/>
    </dgm:pt>
    <dgm:pt modelId="{FD592034-50D1-46B2-9472-AD63C93F0788}" type="pres">
      <dgm:prSet presAssocID="{7E1CA4CA-D025-43F0-86D0-C13382C20823}" presName="parentLin" presStyleCnt="0"/>
      <dgm:spPr/>
    </dgm:pt>
    <dgm:pt modelId="{7C3409CB-36E8-447E-B710-B4DFEBD4E16C}" type="pres">
      <dgm:prSet presAssocID="{7E1CA4CA-D025-43F0-86D0-C13382C20823}" presName="parentLeftMargin" presStyleLbl="node1" presStyleIdx="0" presStyleCnt="2"/>
      <dgm:spPr/>
    </dgm:pt>
    <dgm:pt modelId="{CCA34C09-F93E-4628-B0A6-3D3071AA8A94}" type="pres">
      <dgm:prSet presAssocID="{7E1CA4CA-D025-43F0-86D0-C13382C2082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987AADD-547D-4DDD-B2F2-BB1E35A1D0D4}" type="pres">
      <dgm:prSet presAssocID="{7E1CA4CA-D025-43F0-86D0-C13382C20823}" presName="negativeSpace" presStyleCnt="0"/>
      <dgm:spPr/>
    </dgm:pt>
    <dgm:pt modelId="{717663AF-4F4F-46C9-84CA-7955A1DD9685}" type="pres">
      <dgm:prSet presAssocID="{7E1CA4CA-D025-43F0-86D0-C13382C2082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BC15A0B-1AB3-46C5-918F-BA9075398EC1}" srcId="{CC6CC63F-6597-48E1-9890-CA5033BF3D37}" destId="{EAA8FAF4-9C53-4BD8-A7A1-EFBC8824DB15}" srcOrd="0" destOrd="0" parTransId="{51483AD3-6ECD-4254-83EE-C29E001F833C}" sibTransId="{8D889055-FE62-4FA2-B222-5014D5650D96}"/>
    <dgm:cxn modelId="{8F522324-CD38-421F-8F02-403646C466FB}" srcId="{EAA8FAF4-9C53-4BD8-A7A1-EFBC8824DB15}" destId="{D22F0006-D373-4A03-BAE7-61F3E3CB4074}" srcOrd="0" destOrd="0" parTransId="{37B5B1CC-6A65-4E08-A615-00B905BB193F}" sibTransId="{2BB74519-C720-4A0F-9E73-5D05F3ABF029}"/>
    <dgm:cxn modelId="{62505C36-5283-49D5-8357-D4388822FC50}" srcId="{CC6CC63F-6597-48E1-9890-CA5033BF3D37}" destId="{7E1CA4CA-D025-43F0-86D0-C13382C20823}" srcOrd="1" destOrd="0" parTransId="{66B21DAA-6EE3-4086-9E63-3DA792168963}" sibTransId="{0CB566C0-19D5-4310-B434-EA83F55B0C7B}"/>
    <dgm:cxn modelId="{89718E38-A8BA-4834-8F2A-18F2A6B33717}" type="presOf" srcId="{CC6CC63F-6597-48E1-9890-CA5033BF3D37}" destId="{23DCED0F-3767-42C4-A792-426D3CDB5D87}" srcOrd="0" destOrd="0" presId="urn:microsoft.com/office/officeart/2005/8/layout/list1"/>
    <dgm:cxn modelId="{F244E43A-A7C0-4117-9010-5E7100847DB2}" type="presOf" srcId="{7E1CA4CA-D025-43F0-86D0-C13382C20823}" destId="{7C3409CB-36E8-447E-B710-B4DFEBD4E16C}" srcOrd="0" destOrd="0" presId="urn:microsoft.com/office/officeart/2005/8/layout/list1"/>
    <dgm:cxn modelId="{AE89C84B-3426-40F8-A505-31FB7B8F361B}" type="presOf" srcId="{D22F0006-D373-4A03-BAE7-61F3E3CB4074}" destId="{7B471732-09E6-4F63-8D59-67151D795047}" srcOrd="0" destOrd="0" presId="urn:microsoft.com/office/officeart/2005/8/layout/list1"/>
    <dgm:cxn modelId="{8003B860-EC69-4A71-87BA-57DDCDAFDEE3}" srcId="{7E1CA4CA-D025-43F0-86D0-C13382C20823}" destId="{93234F64-9181-4FA1-81F8-400275FE712B}" srcOrd="0" destOrd="0" parTransId="{E21599E7-0A90-4EEA-90B3-20CD3615B08C}" sibTransId="{0A72DAB1-C9DB-426F-A68D-5AE01E2906E7}"/>
    <dgm:cxn modelId="{8EEB1468-BD4D-445C-8ABA-938DC28AF95F}" type="presOf" srcId="{EAA8FAF4-9C53-4BD8-A7A1-EFBC8824DB15}" destId="{7B28CAA8-E5EE-4A47-9903-236590CD858A}" srcOrd="1" destOrd="0" presId="urn:microsoft.com/office/officeart/2005/8/layout/list1"/>
    <dgm:cxn modelId="{C8AFFDB3-7140-4CE3-8B04-5ADF7EDDF2DF}" type="presOf" srcId="{7E1CA4CA-D025-43F0-86D0-C13382C20823}" destId="{CCA34C09-F93E-4628-B0A6-3D3071AA8A94}" srcOrd="1" destOrd="0" presId="urn:microsoft.com/office/officeart/2005/8/layout/list1"/>
    <dgm:cxn modelId="{C2D4EEE9-66F9-4BB2-8716-09F9766DA7F1}" type="presOf" srcId="{EAA8FAF4-9C53-4BD8-A7A1-EFBC8824DB15}" destId="{B50E8BB6-CCA3-4193-83FB-99D21ECC3E80}" srcOrd="0" destOrd="0" presId="urn:microsoft.com/office/officeart/2005/8/layout/list1"/>
    <dgm:cxn modelId="{0777BCF2-7E08-48E7-8477-21A1EE41C933}" type="presOf" srcId="{93234F64-9181-4FA1-81F8-400275FE712B}" destId="{717663AF-4F4F-46C9-84CA-7955A1DD9685}" srcOrd="0" destOrd="0" presId="urn:microsoft.com/office/officeart/2005/8/layout/list1"/>
    <dgm:cxn modelId="{97FAD722-1865-41E8-9C96-A83932E8EE9B}" type="presParOf" srcId="{23DCED0F-3767-42C4-A792-426D3CDB5D87}" destId="{CD362C15-8B68-4FE2-9CF6-C207A9DA26FD}" srcOrd="0" destOrd="0" presId="urn:microsoft.com/office/officeart/2005/8/layout/list1"/>
    <dgm:cxn modelId="{BAABEA9D-6ECA-4087-AC6A-C8B7CB21A6A1}" type="presParOf" srcId="{CD362C15-8B68-4FE2-9CF6-C207A9DA26FD}" destId="{B50E8BB6-CCA3-4193-83FB-99D21ECC3E80}" srcOrd="0" destOrd="0" presId="urn:microsoft.com/office/officeart/2005/8/layout/list1"/>
    <dgm:cxn modelId="{6C45D907-28E1-4962-8CD2-F43AF6656D57}" type="presParOf" srcId="{CD362C15-8B68-4FE2-9CF6-C207A9DA26FD}" destId="{7B28CAA8-E5EE-4A47-9903-236590CD858A}" srcOrd="1" destOrd="0" presId="urn:microsoft.com/office/officeart/2005/8/layout/list1"/>
    <dgm:cxn modelId="{A403C015-A944-4AB4-8689-393C3FE4B859}" type="presParOf" srcId="{23DCED0F-3767-42C4-A792-426D3CDB5D87}" destId="{BB639A81-B0BA-4986-B6C4-83F0A54C757D}" srcOrd="1" destOrd="0" presId="urn:microsoft.com/office/officeart/2005/8/layout/list1"/>
    <dgm:cxn modelId="{E0C695BD-B647-41E0-A995-A687CBF77BCC}" type="presParOf" srcId="{23DCED0F-3767-42C4-A792-426D3CDB5D87}" destId="{7B471732-09E6-4F63-8D59-67151D795047}" srcOrd="2" destOrd="0" presId="urn:microsoft.com/office/officeart/2005/8/layout/list1"/>
    <dgm:cxn modelId="{1F148B8D-AE8A-471B-B91F-A20E334CBF2E}" type="presParOf" srcId="{23DCED0F-3767-42C4-A792-426D3CDB5D87}" destId="{77A4AC40-A7B4-4B41-816F-1E2D09ECEDEF}" srcOrd="3" destOrd="0" presId="urn:microsoft.com/office/officeart/2005/8/layout/list1"/>
    <dgm:cxn modelId="{A276BF9E-13F5-43C7-9439-B5E4E70D44E8}" type="presParOf" srcId="{23DCED0F-3767-42C4-A792-426D3CDB5D87}" destId="{FD592034-50D1-46B2-9472-AD63C93F0788}" srcOrd="4" destOrd="0" presId="urn:microsoft.com/office/officeart/2005/8/layout/list1"/>
    <dgm:cxn modelId="{DFE10D28-584B-43F7-80E4-5171EAA0530D}" type="presParOf" srcId="{FD592034-50D1-46B2-9472-AD63C93F0788}" destId="{7C3409CB-36E8-447E-B710-B4DFEBD4E16C}" srcOrd="0" destOrd="0" presId="urn:microsoft.com/office/officeart/2005/8/layout/list1"/>
    <dgm:cxn modelId="{D0999367-F08F-466B-A863-E71956A5E2E9}" type="presParOf" srcId="{FD592034-50D1-46B2-9472-AD63C93F0788}" destId="{CCA34C09-F93E-4628-B0A6-3D3071AA8A94}" srcOrd="1" destOrd="0" presId="urn:microsoft.com/office/officeart/2005/8/layout/list1"/>
    <dgm:cxn modelId="{29650729-BD7D-4D4F-9B42-8FAC884A0B22}" type="presParOf" srcId="{23DCED0F-3767-42C4-A792-426D3CDB5D87}" destId="{9987AADD-547D-4DDD-B2F2-BB1E35A1D0D4}" srcOrd="5" destOrd="0" presId="urn:microsoft.com/office/officeart/2005/8/layout/list1"/>
    <dgm:cxn modelId="{81A542AC-C231-479C-8697-E3575573A0E7}" type="presParOf" srcId="{23DCED0F-3767-42C4-A792-426D3CDB5D87}" destId="{717663AF-4F4F-46C9-84CA-7955A1DD968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8CC61F-FFFE-41F2-AD2B-4B1293862FC5}" type="doc">
      <dgm:prSet loTypeId="urn:microsoft.com/office/officeart/2005/8/layout/hProcess11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09FA8299-5D9B-4A94-AB61-275B208AFF54}">
      <dgm:prSet phldrT="[Texto]" phldr="0" custT="1"/>
      <dgm:spPr/>
      <dgm:t>
        <a:bodyPr/>
        <a:lstStyle/>
        <a:p>
          <a:r>
            <a:rPr lang="pt-BR" sz="1800" b="1" dirty="0">
              <a:solidFill>
                <a:schemeClr val="bg1"/>
              </a:solidFill>
            </a:rPr>
            <a:t>Cadastro</a:t>
          </a:r>
        </a:p>
      </dgm:t>
    </dgm:pt>
    <dgm:pt modelId="{F7CA3B03-335D-4677-A463-85BA3FD58723}" type="parTrans" cxnId="{DEE23E5C-48F7-4297-929A-06D923DEF21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931E3C69-2552-4566-9953-6AEB5FF9D705}" type="sibTrans" cxnId="{DEE23E5C-48F7-4297-929A-06D923DEF21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172BA0EB-6D39-43FD-9097-6941BE18F604}">
      <dgm:prSet phldrT="[Texto]" phldr="0" custT="1"/>
      <dgm:spPr/>
      <dgm:t>
        <a:bodyPr/>
        <a:lstStyle/>
        <a:p>
          <a:r>
            <a:rPr lang="pt-BR" sz="1800" b="1" dirty="0">
              <a:solidFill>
                <a:schemeClr val="bg1"/>
              </a:solidFill>
            </a:rPr>
            <a:t>Habilitação</a:t>
          </a:r>
        </a:p>
      </dgm:t>
    </dgm:pt>
    <dgm:pt modelId="{3A6ED27A-3B77-402A-A935-B91E86E2A76B}" type="parTrans" cxnId="{A771E004-2720-4419-A2E1-5036F1D9EB1A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C246CFE1-7DF6-499B-B9BC-E3E1BCDCD9B0}" type="sibTrans" cxnId="{A771E004-2720-4419-A2E1-5036F1D9EB1A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071FDAFC-3860-47C6-ABB0-807C1B2E1841}">
      <dgm:prSet phldrT="[Texto]" phldr="0" custT="1"/>
      <dgm:spPr/>
      <dgm:t>
        <a:bodyPr/>
        <a:lstStyle/>
        <a:p>
          <a:r>
            <a:rPr lang="pt-BR" sz="1200" dirty="0">
              <a:solidFill>
                <a:schemeClr val="bg1"/>
              </a:solidFill>
            </a:rPr>
            <a:t>Banco de Áreas por Tipo/Bioma</a:t>
          </a:r>
        </a:p>
      </dgm:t>
    </dgm:pt>
    <dgm:pt modelId="{60AE3A47-9CAB-4FD5-9683-C70BD9EED958}" type="parTrans" cxnId="{7DA1FFCF-0969-4BA0-94A3-DFBACDEFD7D1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8961786D-78C4-4EFC-87AD-F88A11E15726}" type="sibTrans" cxnId="{7DA1FFCF-0969-4BA0-94A3-DFBACDEFD7D1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2BB0CC0C-F75A-47F5-9513-AF8215C41497}">
      <dgm:prSet phldrT="[Texto]" phldr="0" custT="1"/>
      <dgm:spPr/>
      <dgm:t>
        <a:bodyPr/>
        <a:lstStyle/>
        <a:p>
          <a:r>
            <a:rPr lang="pt-BR" sz="1600" b="1" dirty="0">
              <a:solidFill>
                <a:schemeClr val="bg1"/>
              </a:solidFill>
            </a:rPr>
            <a:t>Documento Prévio de Compensação (DPC)</a:t>
          </a:r>
        </a:p>
      </dgm:t>
    </dgm:pt>
    <dgm:pt modelId="{7C07DAF4-1F01-4631-9F44-4DBA8F1366CE}" type="parTrans" cxnId="{AB99805F-3AFC-4B6E-B053-62CCF339679C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B98232D1-8E7B-4874-9A4B-AA3D7B21FBEC}" type="sibTrans" cxnId="{AB99805F-3AFC-4B6E-B053-62CCF339679C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3CE1AA33-0C8B-4F59-BAF0-EAFD0AF3DEFA}">
      <dgm:prSet phldrT="[Texto]" phldr="0" custT="1"/>
      <dgm:spPr/>
      <dgm:t>
        <a:bodyPr/>
        <a:lstStyle/>
        <a:p>
          <a:r>
            <a:rPr lang="pt-BR" sz="1800" b="1" dirty="0">
              <a:solidFill>
                <a:schemeClr val="bg1"/>
              </a:solidFill>
            </a:rPr>
            <a:t>Elaborar Projeto</a:t>
          </a:r>
        </a:p>
      </dgm:t>
    </dgm:pt>
    <dgm:pt modelId="{4A737D6A-6077-4A50-BE9A-F4939038B09C}" type="parTrans" cxnId="{101B96E7-8B67-4ED2-ACFF-5F36FE98045E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527E2E1E-1D85-4932-BC34-60B38FDC8441}" type="sibTrans" cxnId="{101B96E7-8B67-4ED2-ACFF-5F36FE98045E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01079022-BF4E-4D97-86FE-1E34769F649D}">
      <dgm:prSet phldrT="[Texto]" phldr="0" custT="1"/>
      <dgm:spPr/>
      <dgm:t>
        <a:bodyPr/>
        <a:lstStyle/>
        <a:p>
          <a:r>
            <a:rPr lang="pt-BR" sz="1200" dirty="0">
              <a:solidFill>
                <a:schemeClr val="bg1"/>
              </a:solidFill>
            </a:rPr>
            <a:t>Utiliza i DPC</a:t>
          </a:r>
        </a:p>
      </dgm:t>
    </dgm:pt>
    <dgm:pt modelId="{DE51A07C-6BCB-40E4-8A8C-CCA07A1DFEEF}" type="parTrans" cxnId="{F6FE8017-513B-4E9C-9644-DB8C84ECE3C1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7FCF9DBA-5823-405C-8172-35400D7CCE34}" type="sibTrans" cxnId="{F6FE8017-513B-4E9C-9644-DB8C84ECE3C1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A91D4D4D-9B2D-46B6-BC69-004254F7D325}">
      <dgm:prSet phldrT="[Texto]" phldr="0" custT="1"/>
      <dgm:spPr/>
      <dgm:t>
        <a:bodyPr/>
        <a:lstStyle/>
        <a:p>
          <a:r>
            <a:rPr lang="pt-BR" sz="1800" b="1" dirty="0">
              <a:solidFill>
                <a:schemeClr val="bg1"/>
              </a:solidFill>
            </a:rPr>
            <a:t>Análise &amp; Aprovação</a:t>
          </a:r>
        </a:p>
      </dgm:t>
    </dgm:pt>
    <dgm:pt modelId="{C2656FC2-2EC1-4A05-AF8C-DD1817364AA0}" type="parTrans" cxnId="{F68D64F7-E9A3-474D-B57B-3407D29F4569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E24B25AA-9EC9-4B45-B1FE-F8B2592E0107}" type="sibTrans" cxnId="{F68D64F7-E9A3-474D-B57B-3407D29F4569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F2DB137C-B705-4691-AEDA-3E59AA261710}">
      <dgm:prSet phldrT="[Texto]" phldr="0" custT="1"/>
      <dgm:spPr/>
      <dgm:t>
        <a:bodyPr/>
        <a:lstStyle/>
        <a:p>
          <a:r>
            <a:rPr lang="pt-BR" sz="1100" dirty="0">
              <a:solidFill>
                <a:schemeClr val="bg1"/>
              </a:solidFill>
            </a:rPr>
            <a:t>CAR em UC</a:t>
          </a:r>
        </a:p>
      </dgm:t>
    </dgm:pt>
    <dgm:pt modelId="{D12B2F6A-2678-4037-8650-F32B659EA737}" type="parTrans" cxnId="{09DC7CC1-4B53-450A-A56B-5DBFF98A775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71D5FD80-2F06-4199-98C0-1058D9CF2DB1}" type="sibTrans" cxnId="{09DC7CC1-4B53-450A-A56B-5DBFF98A775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AA7C6F13-19EA-4AD6-95A4-5BB961F0B7A8}">
      <dgm:prSet phldrT="[Texto]" phldr="0" custT="1"/>
      <dgm:spPr/>
      <dgm:t>
        <a:bodyPr/>
        <a:lstStyle/>
        <a:p>
          <a:r>
            <a:rPr lang="pt-BR" sz="1100" dirty="0">
              <a:solidFill>
                <a:schemeClr val="bg1"/>
              </a:solidFill>
            </a:rPr>
            <a:t>CAR com Excedente de Reserva Legal</a:t>
          </a:r>
        </a:p>
      </dgm:t>
    </dgm:pt>
    <dgm:pt modelId="{BB5DA66D-E568-425A-8B24-5A8422BD9A02}" type="parTrans" cxnId="{E2F63AD9-61C8-43BD-AF29-71EB0AEEB068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4B679173-7144-4951-8046-C09398B95D5B}" type="sibTrans" cxnId="{E2F63AD9-61C8-43BD-AF29-71EB0AEEB068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75B26268-4589-4FC6-A55F-694B8925BF43}">
      <dgm:prSet phldrT="[Texto]" phldr="0" custT="1"/>
      <dgm:spPr/>
      <dgm:t>
        <a:bodyPr/>
        <a:lstStyle/>
        <a:p>
          <a:r>
            <a:rPr lang="pt-BR" sz="1200" dirty="0">
              <a:solidFill>
                <a:schemeClr val="bg1"/>
              </a:solidFill>
            </a:rPr>
            <a:t>Reserva a área cedente para não ser usada em mais de um projeto de compensação</a:t>
          </a:r>
        </a:p>
      </dgm:t>
    </dgm:pt>
    <dgm:pt modelId="{4241CE25-47A8-4538-96B4-2D730EDD61B3}" type="parTrans" cxnId="{394355E7-E46F-4CA1-A73B-86E9919597A5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015F30F2-CFE4-41A5-8949-339CE62AB1F2}" type="sibTrans" cxnId="{394355E7-E46F-4CA1-A73B-86E9919597A5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CC205C2C-3AE1-492C-BBBB-8BDAF86B7E00}">
      <dgm:prSet phldrT="[Texto]" phldr="0" custT="1"/>
      <dgm:spPr/>
      <dgm:t>
        <a:bodyPr/>
        <a:lstStyle/>
        <a:p>
          <a:r>
            <a:rPr lang="pt-BR" sz="1100" dirty="0">
              <a:solidFill>
                <a:schemeClr val="bg1"/>
              </a:solidFill>
            </a:rPr>
            <a:t>SEMA analisa projeto de compensação</a:t>
          </a:r>
        </a:p>
      </dgm:t>
    </dgm:pt>
    <dgm:pt modelId="{4066050A-F448-4754-8DC4-CA19B90B7A5C}" type="parTrans" cxnId="{647DA31C-1216-4B69-B70A-AB87EFB9D4D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ED5A0D15-4E5D-4764-B00E-BC07141BD8E2}" type="sibTrans" cxnId="{647DA31C-1216-4B69-B70A-AB87EFB9D4D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84F792E6-732B-4EDD-B558-C9668D2567EB}">
      <dgm:prSet phldrT="[Texto]" phldr="0" custT="1"/>
      <dgm:spPr/>
      <dgm:t>
        <a:bodyPr/>
        <a:lstStyle/>
        <a:p>
          <a:r>
            <a:rPr lang="pt-BR" sz="1800" b="1" dirty="0">
              <a:solidFill>
                <a:schemeClr val="bg1"/>
              </a:solidFill>
            </a:rPr>
            <a:t>Conclusão</a:t>
          </a:r>
        </a:p>
      </dgm:t>
    </dgm:pt>
    <dgm:pt modelId="{CF27CE8D-B8E9-4369-A011-A9E91FA9A9B5}" type="parTrans" cxnId="{DA5650E9-9EB2-44C0-8988-5A92D7DED4C3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FD52AC0D-C3DD-4B31-BB71-E4A821DBF56E}" type="sibTrans" cxnId="{DA5650E9-9EB2-44C0-8988-5A92D7DED4C3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AFB64B63-9AC9-4673-A56A-44537D3F83D3}">
      <dgm:prSet phldrT="[Texto]" phldr="0" custT="1"/>
      <dgm:spPr/>
      <dgm:t>
        <a:bodyPr/>
        <a:lstStyle/>
        <a:p>
          <a:r>
            <a:rPr lang="pt-BR" sz="1200" dirty="0">
              <a:solidFill>
                <a:schemeClr val="bg1"/>
              </a:solidFill>
            </a:rPr>
            <a:t>Termo de Compromisso de Compensação</a:t>
          </a:r>
        </a:p>
      </dgm:t>
    </dgm:pt>
    <dgm:pt modelId="{87297450-13C8-4EA2-9450-7F25110BDD09}" type="parTrans" cxnId="{2CC704B3-ED68-4F33-A069-6196D5541E9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B69AD41B-6035-4413-AA97-0B666F4E0BE2}" type="sibTrans" cxnId="{2CC704B3-ED68-4F33-A069-6196D5541E9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826F1CCD-F375-40B2-86EA-9EF6A3B825B0}">
      <dgm:prSet phldrT="[Texto]" phldr="0" custT="1"/>
      <dgm:spPr/>
      <dgm:t>
        <a:bodyPr/>
        <a:lstStyle/>
        <a:p>
          <a:r>
            <a:rPr lang="pt-BR" sz="1200" dirty="0">
              <a:solidFill>
                <a:schemeClr val="bg1"/>
              </a:solidFill>
            </a:rPr>
            <a:t>Monitoramento da área em Servidão</a:t>
          </a:r>
        </a:p>
      </dgm:t>
    </dgm:pt>
    <dgm:pt modelId="{AA0D5633-791C-4C31-8322-F910A0EDF769}" type="parTrans" cxnId="{7855429E-0E1A-43DA-A8D7-C55086791310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B07A635B-75B2-4921-8F61-663E82CFB004}" type="sibTrans" cxnId="{7855429E-0E1A-43DA-A8D7-C55086791310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F2E6A561-FD52-4D6C-AB12-FDF54FE28FEE}">
      <dgm:prSet phldrT="[Texto]" phldr="0" custT="1"/>
      <dgm:spPr/>
      <dgm:t>
        <a:bodyPr/>
        <a:lstStyle/>
        <a:p>
          <a:r>
            <a:rPr lang="pt-BR" sz="1200" dirty="0">
              <a:solidFill>
                <a:schemeClr val="bg1"/>
              </a:solidFill>
            </a:rPr>
            <a:t>Documentação Técnica </a:t>
          </a:r>
        </a:p>
      </dgm:t>
    </dgm:pt>
    <dgm:pt modelId="{4AC51F37-3678-4316-9384-302D47C33A97}" type="parTrans" cxnId="{ABBAC6B0-7280-4B00-B398-F01A76419D4B}">
      <dgm:prSet/>
      <dgm:spPr/>
      <dgm:t>
        <a:bodyPr/>
        <a:lstStyle/>
        <a:p>
          <a:endParaRPr lang="pt-BR"/>
        </a:p>
      </dgm:t>
    </dgm:pt>
    <dgm:pt modelId="{3DC04703-49FE-445D-BDD9-568E026D5151}" type="sibTrans" cxnId="{ABBAC6B0-7280-4B00-B398-F01A76419D4B}">
      <dgm:prSet/>
      <dgm:spPr/>
      <dgm:t>
        <a:bodyPr/>
        <a:lstStyle/>
        <a:p>
          <a:endParaRPr lang="pt-BR"/>
        </a:p>
      </dgm:t>
    </dgm:pt>
    <dgm:pt modelId="{254A8068-A625-4B16-9CC4-A088BEBFFF87}">
      <dgm:prSet phldrT="[Texto]" phldr="0" custT="1"/>
      <dgm:spPr/>
      <dgm:t>
        <a:bodyPr/>
        <a:lstStyle/>
        <a:p>
          <a:r>
            <a:rPr lang="pt-BR" sz="1100" dirty="0">
              <a:solidFill>
                <a:schemeClr val="bg1"/>
              </a:solidFill>
            </a:rPr>
            <a:t>Aprovação estabelece vínculo entre CAR Cedente e Devedor</a:t>
          </a:r>
        </a:p>
      </dgm:t>
    </dgm:pt>
    <dgm:pt modelId="{8F15197E-367F-4F5D-8602-21BF926E7DBE}" type="parTrans" cxnId="{A448D131-1C42-4E08-B27D-570FE518DBA7}">
      <dgm:prSet/>
      <dgm:spPr/>
      <dgm:t>
        <a:bodyPr/>
        <a:lstStyle/>
        <a:p>
          <a:endParaRPr lang="pt-BR"/>
        </a:p>
      </dgm:t>
    </dgm:pt>
    <dgm:pt modelId="{C685664F-DCF1-4EFE-BAAC-BEEDE19AED46}" type="sibTrans" cxnId="{A448D131-1C42-4E08-B27D-570FE518DBA7}">
      <dgm:prSet/>
      <dgm:spPr/>
      <dgm:t>
        <a:bodyPr/>
        <a:lstStyle/>
        <a:p>
          <a:endParaRPr lang="pt-BR"/>
        </a:p>
      </dgm:t>
    </dgm:pt>
    <dgm:pt modelId="{373B76F2-931A-4260-B245-5A1C6CDCE598}">
      <dgm:prSet phldrT="[Texto]" phldr="0" custT="1"/>
      <dgm:spPr/>
      <dgm:t>
        <a:bodyPr/>
        <a:lstStyle/>
        <a:p>
          <a:r>
            <a:rPr lang="pt-BR" sz="1200" dirty="0">
              <a:solidFill>
                <a:schemeClr val="bg1"/>
              </a:solidFill>
            </a:rPr>
            <a:t>Doação da Área em UC</a:t>
          </a:r>
        </a:p>
      </dgm:t>
    </dgm:pt>
    <dgm:pt modelId="{FEB74670-C6B5-4E68-B3B3-EAB5B603D09F}" type="parTrans" cxnId="{65110320-E3D3-4A73-B193-CEC2142FDA31}">
      <dgm:prSet/>
      <dgm:spPr/>
      <dgm:t>
        <a:bodyPr/>
        <a:lstStyle/>
        <a:p>
          <a:endParaRPr lang="pt-BR"/>
        </a:p>
      </dgm:t>
    </dgm:pt>
    <dgm:pt modelId="{C60E1240-450A-4416-B8C0-7733C8B21FEF}" type="sibTrans" cxnId="{65110320-E3D3-4A73-B193-CEC2142FDA31}">
      <dgm:prSet/>
      <dgm:spPr/>
      <dgm:t>
        <a:bodyPr/>
        <a:lstStyle/>
        <a:p>
          <a:endParaRPr lang="pt-BR"/>
        </a:p>
      </dgm:t>
    </dgm:pt>
    <dgm:pt modelId="{B1E3E6D9-13D2-4221-B6BA-6C575425797B}" type="pres">
      <dgm:prSet presAssocID="{EA8CC61F-FFFE-41F2-AD2B-4B1293862FC5}" presName="Name0" presStyleCnt="0">
        <dgm:presLayoutVars>
          <dgm:dir/>
          <dgm:resizeHandles val="exact"/>
        </dgm:presLayoutVars>
      </dgm:prSet>
      <dgm:spPr/>
    </dgm:pt>
    <dgm:pt modelId="{8200737A-34DC-4455-805D-CE7482394AF8}" type="pres">
      <dgm:prSet presAssocID="{EA8CC61F-FFFE-41F2-AD2B-4B1293862FC5}" presName="arrow" presStyleLbl="bgShp" presStyleIdx="0" presStyleCnt="1"/>
      <dgm:spPr/>
    </dgm:pt>
    <dgm:pt modelId="{8E3DE586-89C9-4951-92E5-AD0C26D2BD92}" type="pres">
      <dgm:prSet presAssocID="{EA8CC61F-FFFE-41F2-AD2B-4B1293862FC5}" presName="points" presStyleCnt="0"/>
      <dgm:spPr/>
    </dgm:pt>
    <dgm:pt modelId="{DEBFD71F-1C6F-487E-9F27-D7BC897D2F97}" type="pres">
      <dgm:prSet presAssocID="{09FA8299-5D9B-4A94-AB61-275B208AFF54}" presName="compositeA" presStyleCnt="0"/>
      <dgm:spPr/>
    </dgm:pt>
    <dgm:pt modelId="{54E71CD9-6D6A-4B91-A322-996ECCB97DB0}" type="pres">
      <dgm:prSet presAssocID="{09FA8299-5D9B-4A94-AB61-275B208AFF54}" presName="textA" presStyleLbl="revTx" presStyleIdx="0" presStyleCnt="6" custScaleX="161773">
        <dgm:presLayoutVars>
          <dgm:bulletEnabled val="1"/>
        </dgm:presLayoutVars>
      </dgm:prSet>
      <dgm:spPr/>
    </dgm:pt>
    <dgm:pt modelId="{D2A016A3-308C-4489-85C5-920F66F28143}" type="pres">
      <dgm:prSet presAssocID="{09FA8299-5D9B-4A94-AB61-275B208AFF54}" presName="circleA" presStyleLbl="node1" presStyleIdx="0" presStyleCnt="6"/>
      <dgm:spPr/>
    </dgm:pt>
    <dgm:pt modelId="{B5F129AF-4EAE-4022-AD41-FEDF319DDB49}" type="pres">
      <dgm:prSet presAssocID="{09FA8299-5D9B-4A94-AB61-275B208AFF54}" presName="spaceA" presStyleCnt="0"/>
      <dgm:spPr/>
    </dgm:pt>
    <dgm:pt modelId="{4A56A875-0192-4974-AB45-CBB4A0D0BFF0}" type="pres">
      <dgm:prSet presAssocID="{931E3C69-2552-4566-9953-6AEB5FF9D705}" presName="space" presStyleCnt="0"/>
      <dgm:spPr/>
    </dgm:pt>
    <dgm:pt modelId="{CE80D354-79CB-41ED-92D0-85B030263D70}" type="pres">
      <dgm:prSet presAssocID="{172BA0EB-6D39-43FD-9097-6941BE18F604}" presName="compositeB" presStyleCnt="0"/>
      <dgm:spPr/>
    </dgm:pt>
    <dgm:pt modelId="{1DB4D925-2D0B-4792-8C9F-60FCDE1DB91F}" type="pres">
      <dgm:prSet presAssocID="{172BA0EB-6D39-43FD-9097-6941BE18F604}" presName="textB" presStyleLbl="revTx" presStyleIdx="1" presStyleCnt="6" custScaleX="168726">
        <dgm:presLayoutVars>
          <dgm:bulletEnabled val="1"/>
        </dgm:presLayoutVars>
      </dgm:prSet>
      <dgm:spPr/>
    </dgm:pt>
    <dgm:pt modelId="{EC69FAFE-F1B4-4DB5-9132-2C16146BA2BE}" type="pres">
      <dgm:prSet presAssocID="{172BA0EB-6D39-43FD-9097-6941BE18F604}" presName="circleB" presStyleLbl="node1" presStyleIdx="1" presStyleCnt="6"/>
      <dgm:spPr/>
    </dgm:pt>
    <dgm:pt modelId="{F380D7BB-5D9F-4887-9FFD-1727C2D4A4C9}" type="pres">
      <dgm:prSet presAssocID="{172BA0EB-6D39-43FD-9097-6941BE18F604}" presName="spaceB" presStyleCnt="0"/>
      <dgm:spPr/>
    </dgm:pt>
    <dgm:pt modelId="{D8E76573-53FF-43A8-AEAD-75277CE0AD5A}" type="pres">
      <dgm:prSet presAssocID="{C246CFE1-7DF6-499B-B9BC-E3E1BCDCD9B0}" presName="space" presStyleCnt="0"/>
      <dgm:spPr/>
    </dgm:pt>
    <dgm:pt modelId="{D22E59A1-6DA7-457F-8475-5B8461469630}" type="pres">
      <dgm:prSet presAssocID="{2BB0CC0C-F75A-47F5-9513-AF8215C41497}" presName="compositeA" presStyleCnt="0"/>
      <dgm:spPr/>
    </dgm:pt>
    <dgm:pt modelId="{21EB0D48-E240-4CA2-BFBE-29A4CC08073B}" type="pres">
      <dgm:prSet presAssocID="{2BB0CC0C-F75A-47F5-9513-AF8215C41497}" presName="textA" presStyleLbl="revTx" presStyleIdx="2" presStyleCnt="6" custScaleX="176767">
        <dgm:presLayoutVars>
          <dgm:bulletEnabled val="1"/>
        </dgm:presLayoutVars>
      </dgm:prSet>
      <dgm:spPr/>
    </dgm:pt>
    <dgm:pt modelId="{7A0689EA-A82B-4D05-B66E-9D3BACF8824C}" type="pres">
      <dgm:prSet presAssocID="{2BB0CC0C-F75A-47F5-9513-AF8215C41497}" presName="circleA" presStyleLbl="node1" presStyleIdx="2" presStyleCnt="6"/>
      <dgm:spPr/>
    </dgm:pt>
    <dgm:pt modelId="{F6465897-775B-4012-8FF0-0547728B11F8}" type="pres">
      <dgm:prSet presAssocID="{2BB0CC0C-F75A-47F5-9513-AF8215C41497}" presName="spaceA" presStyleCnt="0"/>
      <dgm:spPr/>
    </dgm:pt>
    <dgm:pt modelId="{0ABDA5A1-CB27-472B-B565-E023CEC63891}" type="pres">
      <dgm:prSet presAssocID="{B98232D1-8E7B-4874-9A4B-AA3D7B21FBEC}" presName="space" presStyleCnt="0"/>
      <dgm:spPr/>
    </dgm:pt>
    <dgm:pt modelId="{5A800939-CCB2-4092-A416-50E78E4300DF}" type="pres">
      <dgm:prSet presAssocID="{3CE1AA33-0C8B-4F59-BAF0-EAFD0AF3DEFA}" presName="compositeB" presStyleCnt="0"/>
      <dgm:spPr/>
    </dgm:pt>
    <dgm:pt modelId="{BEC4F3E8-5F4D-4F0D-AAF8-51AA2BD3C3A5}" type="pres">
      <dgm:prSet presAssocID="{3CE1AA33-0C8B-4F59-BAF0-EAFD0AF3DEFA}" presName="textB" presStyleLbl="revTx" presStyleIdx="3" presStyleCnt="6" custScaleX="174466">
        <dgm:presLayoutVars>
          <dgm:bulletEnabled val="1"/>
        </dgm:presLayoutVars>
      </dgm:prSet>
      <dgm:spPr/>
    </dgm:pt>
    <dgm:pt modelId="{07B8E59B-6336-4CD2-BEF7-2B11F45A8E00}" type="pres">
      <dgm:prSet presAssocID="{3CE1AA33-0C8B-4F59-BAF0-EAFD0AF3DEFA}" presName="circleB" presStyleLbl="node1" presStyleIdx="3" presStyleCnt="6"/>
      <dgm:spPr/>
    </dgm:pt>
    <dgm:pt modelId="{5A220B32-932B-4E6F-82E7-F221A6C0C593}" type="pres">
      <dgm:prSet presAssocID="{3CE1AA33-0C8B-4F59-BAF0-EAFD0AF3DEFA}" presName="spaceB" presStyleCnt="0"/>
      <dgm:spPr/>
    </dgm:pt>
    <dgm:pt modelId="{96A4E13B-7562-42C9-8FC5-173FFA5AF17F}" type="pres">
      <dgm:prSet presAssocID="{527E2E1E-1D85-4932-BC34-60B38FDC8441}" presName="space" presStyleCnt="0"/>
      <dgm:spPr/>
    </dgm:pt>
    <dgm:pt modelId="{3615D2C6-C99A-4175-84C6-23FD61B04268}" type="pres">
      <dgm:prSet presAssocID="{A91D4D4D-9B2D-46B6-BC69-004254F7D325}" presName="compositeA" presStyleCnt="0"/>
      <dgm:spPr/>
    </dgm:pt>
    <dgm:pt modelId="{252EB8D5-766D-4B82-9EDD-D13157ABD8B6}" type="pres">
      <dgm:prSet presAssocID="{A91D4D4D-9B2D-46B6-BC69-004254F7D325}" presName="textA" presStyleLbl="revTx" presStyleIdx="4" presStyleCnt="6" custScaleX="192792">
        <dgm:presLayoutVars>
          <dgm:bulletEnabled val="1"/>
        </dgm:presLayoutVars>
      </dgm:prSet>
      <dgm:spPr/>
    </dgm:pt>
    <dgm:pt modelId="{9986507B-EA59-4508-8710-52DDFC098606}" type="pres">
      <dgm:prSet presAssocID="{A91D4D4D-9B2D-46B6-BC69-004254F7D325}" presName="circleA" presStyleLbl="node1" presStyleIdx="4" presStyleCnt="6"/>
      <dgm:spPr/>
    </dgm:pt>
    <dgm:pt modelId="{500091DC-9541-4179-BF59-CF9B14AB8714}" type="pres">
      <dgm:prSet presAssocID="{A91D4D4D-9B2D-46B6-BC69-004254F7D325}" presName="spaceA" presStyleCnt="0"/>
      <dgm:spPr/>
    </dgm:pt>
    <dgm:pt modelId="{8DAEB02C-D5FC-4775-A43B-53348436EB60}" type="pres">
      <dgm:prSet presAssocID="{E24B25AA-9EC9-4B45-B1FE-F8B2592E0107}" presName="space" presStyleCnt="0"/>
      <dgm:spPr/>
    </dgm:pt>
    <dgm:pt modelId="{0D403706-ECB4-4326-9BCE-B646B53D5762}" type="pres">
      <dgm:prSet presAssocID="{84F792E6-732B-4EDD-B558-C9668D2567EB}" presName="compositeB" presStyleCnt="0"/>
      <dgm:spPr/>
    </dgm:pt>
    <dgm:pt modelId="{567041EB-FF0F-419F-9A2F-3EDB9C80D63A}" type="pres">
      <dgm:prSet presAssocID="{84F792E6-732B-4EDD-B558-C9668D2567EB}" presName="textB" presStyleLbl="revTx" presStyleIdx="5" presStyleCnt="6" custScaleX="211506">
        <dgm:presLayoutVars>
          <dgm:bulletEnabled val="1"/>
        </dgm:presLayoutVars>
      </dgm:prSet>
      <dgm:spPr/>
    </dgm:pt>
    <dgm:pt modelId="{32A15009-93BD-4A18-81B4-1B3DAABBE64B}" type="pres">
      <dgm:prSet presAssocID="{84F792E6-732B-4EDD-B558-C9668D2567EB}" presName="circleB" presStyleLbl="node1" presStyleIdx="5" presStyleCnt="6"/>
      <dgm:spPr/>
    </dgm:pt>
    <dgm:pt modelId="{54827EFB-5AF0-4387-9A31-85CF79986B18}" type="pres">
      <dgm:prSet presAssocID="{84F792E6-732B-4EDD-B558-C9668D2567EB}" presName="spaceB" presStyleCnt="0"/>
      <dgm:spPr/>
    </dgm:pt>
  </dgm:ptLst>
  <dgm:cxnLst>
    <dgm:cxn modelId="{A771E004-2720-4419-A2E1-5036F1D9EB1A}" srcId="{EA8CC61F-FFFE-41F2-AD2B-4B1293862FC5}" destId="{172BA0EB-6D39-43FD-9097-6941BE18F604}" srcOrd="1" destOrd="0" parTransId="{3A6ED27A-3B77-402A-A935-B91E86E2A76B}" sibTransId="{C246CFE1-7DF6-499B-B9BC-E3E1BCDCD9B0}"/>
    <dgm:cxn modelId="{ED5F2616-FF8E-4222-BADD-258CE7E9A7DB}" type="presOf" srcId="{F2E6A561-FD52-4D6C-AB12-FDF54FE28FEE}" destId="{BEC4F3E8-5F4D-4F0D-AAF8-51AA2BD3C3A5}" srcOrd="0" destOrd="2" presId="urn:microsoft.com/office/officeart/2005/8/layout/hProcess11"/>
    <dgm:cxn modelId="{F6FE8017-513B-4E9C-9644-DB8C84ECE3C1}" srcId="{3CE1AA33-0C8B-4F59-BAF0-EAFD0AF3DEFA}" destId="{01079022-BF4E-4D97-86FE-1E34769F649D}" srcOrd="0" destOrd="0" parTransId="{DE51A07C-6BCB-40E4-8A8C-CCA07A1DFEEF}" sibTransId="{7FCF9DBA-5823-405C-8172-35400D7CCE34}"/>
    <dgm:cxn modelId="{6D38B317-41A5-4348-9B9D-631365DABCCA}" type="presOf" srcId="{09FA8299-5D9B-4A94-AB61-275B208AFF54}" destId="{54E71CD9-6D6A-4B91-A322-996ECCB97DB0}" srcOrd="0" destOrd="0" presId="urn:microsoft.com/office/officeart/2005/8/layout/hProcess11"/>
    <dgm:cxn modelId="{647DA31C-1216-4B69-B70A-AB87EFB9D4D7}" srcId="{A91D4D4D-9B2D-46B6-BC69-004254F7D325}" destId="{CC205C2C-3AE1-492C-BBBB-8BDAF86B7E00}" srcOrd="0" destOrd="0" parTransId="{4066050A-F448-4754-8DC4-CA19B90B7A5C}" sibTransId="{ED5A0D15-4E5D-4764-B00E-BC07141BD8E2}"/>
    <dgm:cxn modelId="{65110320-E3D3-4A73-B193-CEC2142FDA31}" srcId="{84F792E6-732B-4EDD-B558-C9668D2567EB}" destId="{373B76F2-931A-4260-B245-5A1C6CDCE598}" srcOrd="1" destOrd="0" parTransId="{FEB74670-C6B5-4E68-B3B3-EAB5B603D09F}" sibTransId="{C60E1240-450A-4416-B8C0-7733C8B21FEF}"/>
    <dgm:cxn modelId="{CF4F8825-FA63-4D5A-9DE6-A428D98803BB}" type="presOf" srcId="{75B26268-4589-4FC6-A55F-694B8925BF43}" destId="{21EB0D48-E240-4CA2-BFBE-29A4CC08073B}" srcOrd="0" destOrd="1" presId="urn:microsoft.com/office/officeart/2005/8/layout/hProcess11"/>
    <dgm:cxn modelId="{A448D131-1C42-4E08-B27D-570FE518DBA7}" srcId="{A91D4D4D-9B2D-46B6-BC69-004254F7D325}" destId="{254A8068-A625-4B16-9CC4-A088BEBFFF87}" srcOrd="1" destOrd="0" parTransId="{8F15197E-367F-4F5D-8602-21BF926E7DBE}" sibTransId="{C685664F-DCF1-4EFE-BAAC-BEEDE19AED46}"/>
    <dgm:cxn modelId="{8FAF5C3D-CC20-4C73-9B83-48EBEAC5CAFF}" type="presOf" srcId="{AA7C6F13-19EA-4AD6-95A4-5BB961F0B7A8}" destId="{54E71CD9-6D6A-4B91-A322-996ECCB97DB0}" srcOrd="0" destOrd="2" presId="urn:microsoft.com/office/officeart/2005/8/layout/hProcess11"/>
    <dgm:cxn modelId="{DEE23E5C-48F7-4297-929A-06D923DEF217}" srcId="{EA8CC61F-FFFE-41F2-AD2B-4B1293862FC5}" destId="{09FA8299-5D9B-4A94-AB61-275B208AFF54}" srcOrd="0" destOrd="0" parTransId="{F7CA3B03-335D-4677-A463-85BA3FD58723}" sibTransId="{931E3C69-2552-4566-9953-6AEB5FF9D705}"/>
    <dgm:cxn modelId="{815F825E-5F07-4D50-B0DD-1051B977A5D1}" type="presOf" srcId="{2BB0CC0C-F75A-47F5-9513-AF8215C41497}" destId="{21EB0D48-E240-4CA2-BFBE-29A4CC08073B}" srcOrd="0" destOrd="0" presId="urn:microsoft.com/office/officeart/2005/8/layout/hProcess11"/>
    <dgm:cxn modelId="{AB99805F-3AFC-4B6E-B053-62CCF339679C}" srcId="{EA8CC61F-FFFE-41F2-AD2B-4B1293862FC5}" destId="{2BB0CC0C-F75A-47F5-9513-AF8215C41497}" srcOrd="2" destOrd="0" parTransId="{7C07DAF4-1F01-4631-9F44-4DBA8F1366CE}" sibTransId="{B98232D1-8E7B-4874-9A4B-AA3D7B21FBEC}"/>
    <dgm:cxn modelId="{C16EB573-9109-4D2B-9DA9-6E018F8F4F13}" type="presOf" srcId="{254A8068-A625-4B16-9CC4-A088BEBFFF87}" destId="{252EB8D5-766D-4B82-9EDD-D13157ABD8B6}" srcOrd="0" destOrd="2" presId="urn:microsoft.com/office/officeart/2005/8/layout/hProcess11"/>
    <dgm:cxn modelId="{EF2D3775-AADD-4878-B4CD-664C0565AF62}" type="presOf" srcId="{EA8CC61F-FFFE-41F2-AD2B-4B1293862FC5}" destId="{B1E3E6D9-13D2-4221-B6BA-6C575425797B}" srcOrd="0" destOrd="0" presId="urn:microsoft.com/office/officeart/2005/8/layout/hProcess11"/>
    <dgm:cxn modelId="{A76A947D-173E-4658-8731-7A7DCAFA97DF}" type="presOf" srcId="{3CE1AA33-0C8B-4F59-BAF0-EAFD0AF3DEFA}" destId="{BEC4F3E8-5F4D-4F0D-AAF8-51AA2BD3C3A5}" srcOrd="0" destOrd="0" presId="urn:microsoft.com/office/officeart/2005/8/layout/hProcess11"/>
    <dgm:cxn modelId="{54E4E57F-1089-4A0A-B321-6603F2B6BA47}" type="presOf" srcId="{CC205C2C-3AE1-492C-BBBB-8BDAF86B7E00}" destId="{252EB8D5-766D-4B82-9EDD-D13157ABD8B6}" srcOrd="0" destOrd="1" presId="urn:microsoft.com/office/officeart/2005/8/layout/hProcess11"/>
    <dgm:cxn modelId="{53C4D281-C4CA-421C-882B-0F7F4CA27925}" type="presOf" srcId="{AFB64B63-9AC9-4673-A56A-44537D3F83D3}" destId="{567041EB-FF0F-419F-9A2F-3EDB9C80D63A}" srcOrd="0" destOrd="1" presId="urn:microsoft.com/office/officeart/2005/8/layout/hProcess11"/>
    <dgm:cxn modelId="{7855429E-0E1A-43DA-A8D7-C55086791310}" srcId="{84F792E6-732B-4EDD-B558-C9668D2567EB}" destId="{826F1CCD-F375-40B2-86EA-9EF6A3B825B0}" srcOrd="2" destOrd="0" parTransId="{AA0D5633-791C-4C31-8322-F910A0EDF769}" sibTransId="{B07A635B-75B2-4921-8F61-663E82CFB004}"/>
    <dgm:cxn modelId="{ABBAC6B0-7280-4B00-B398-F01A76419D4B}" srcId="{3CE1AA33-0C8B-4F59-BAF0-EAFD0AF3DEFA}" destId="{F2E6A561-FD52-4D6C-AB12-FDF54FE28FEE}" srcOrd="1" destOrd="0" parTransId="{4AC51F37-3678-4316-9384-302D47C33A97}" sibTransId="{3DC04703-49FE-445D-BDD9-568E026D5151}"/>
    <dgm:cxn modelId="{2CC704B3-ED68-4F33-A069-6196D5541E92}" srcId="{84F792E6-732B-4EDD-B558-C9668D2567EB}" destId="{AFB64B63-9AC9-4673-A56A-44537D3F83D3}" srcOrd="0" destOrd="0" parTransId="{87297450-13C8-4EA2-9450-7F25110BDD09}" sibTransId="{B69AD41B-6035-4413-AA97-0B666F4E0BE2}"/>
    <dgm:cxn modelId="{56F533BC-672E-433C-8E38-7141C82B0163}" type="presOf" srcId="{A91D4D4D-9B2D-46B6-BC69-004254F7D325}" destId="{252EB8D5-766D-4B82-9EDD-D13157ABD8B6}" srcOrd="0" destOrd="0" presId="urn:microsoft.com/office/officeart/2005/8/layout/hProcess11"/>
    <dgm:cxn modelId="{09DC7CC1-4B53-450A-A56B-5DBFF98A7752}" srcId="{09FA8299-5D9B-4A94-AB61-275B208AFF54}" destId="{F2DB137C-B705-4691-AEDA-3E59AA261710}" srcOrd="0" destOrd="0" parTransId="{D12B2F6A-2678-4037-8650-F32B659EA737}" sibTransId="{71D5FD80-2F06-4199-98C0-1058D9CF2DB1}"/>
    <dgm:cxn modelId="{F0166FC7-050F-48AC-A26F-C3829A2EB9A3}" type="presOf" srcId="{172BA0EB-6D39-43FD-9097-6941BE18F604}" destId="{1DB4D925-2D0B-4792-8C9F-60FCDE1DB91F}" srcOrd="0" destOrd="0" presId="urn:microsoft.com/office/officeart/2005/8/layout/hProcess11"/>
    <dgm:cxn modelId="{131E34C8-CF91-49BB-9BA8-20C5624881AF}" type="presOf" srcId="{01079022-BF4E-4D97-86FE-1E34769F649D}" destId="{BEC4F3E8-5F4D-4F0D-AAF8-51AA2BD3C3A5}" srcOrd="0" destOrd="1" presId="urn:microsoft.com/office/officeart/2005/8/layout/hProcess11"/>
    <dgm:cxn modelId="{7DA1FFCF-0969-4BA0-94A3-DFBACDEFD7D1}" srcId="{172BA0EB-6D39-43FD-9097-6941BE18F604}" destId="{071FDAFC-3860-47C6-ABB0-807C1B2E1841}" srcOrd="0" destOrd="0" parTransId="{60AE3A47-9CAB-4FD5-9683-C70BD9EED958}" sibTransId="{8961786D-78C4-4EFC-87AD-F88A11E15726}"/>
    <dgm:cxn modelId="{2FC8B4D0-9093-4584-BBB0-243E756E5C9D}" type="presOf" srcId="{826F1CCD-F375-40B2-86EA-9EF6A3B825B0}" destId="{567041EB-FF0F-419F-9A2F-3EDB9C80D63A}" srcOrd="0" destOrd="3" presId="urn:microsoft.com/office/officeart/2005/8/layout/hProcess11"/>
    <dgm:cxn modelId="{E2F63AD9-61C8-43BD-AF29-71EB0AEEB068}" srcId="{09FA8299-5D9B-4A94-AB61-275B208AFF54}" destId="{AA7C6F13-19EA-4AD6-95A4-5BB961F0B7A8}" srcOrd="1" destOrd="0" parTransId="{BB5DA66D-E568-425A-8B24-5A8422BD9A02}" sibTransId="{4B679173-7144-4951-8046-C09398B95D5B}"/>
    <dgm:cxn modelId="{E1F077D9-4FCD-4B60-A35A-CA53A1696621}" type="presOf" srcId="{373B76F2-931A-4260-B245-5A1C6CDCE598}" destId="{567041EB-FF0F-419F-9A2F-3EDB9C80D63A}" srcOrd="0" destOrd="2" presId="urn:microsoft.com/office/officeart/2005/8/layout/hProcess11"/>
    <dgm:cxn modelId="{394355E7-E46F-4CA1-A73B-86E9919597A5}" srcId="{2BB0CC0C-F75A-47F5-9513-AF8215C41497}" destId="{75B26268-4589-4FC6-A55F-694B8925BF43}" srcOrd="0" destOrd="0" parTransId="{4241CE25-47A8-4538-96B4-2D730EDD61B3}" sibTransId="{015F30F2-CFE4-41A5-8949-339CE62AB1F2}"/>
    <dgm:cxn modelId="{101B96E7-8B67-4ED2-ACFF-5F36FE98045E}" srcId="{EA8CC61F-FFFE-41F2-AD2B-4B1293862FC5}" destId="{3CE1AA33-0C8B-4F59-BAF0-EAFD0AF3DEFA}" srcOrd="3" destOrd="0" parTransId="{4A737D6A-6077-4A50-BE9A-F4939038B09C}" sibTransId="{527E2E1E-1D85-4932-BC34-60B38FDC8441}"/>
    <dgm:cxn modelId="{DA5650E9-9EB2-44C0-8988-5A92D7DED4C3}" srcId="{EA8CC61F-FFFE-41F2-AD2B-4B1293862FC5}" destId="{84F792E6-732B-4EDD-B558-C9668D2567EB}" srcOrd="5" destOrd="0" parTransId="{CF27CE8D-B8E9-4369-A011-A9E91FA9A9B5}" sibTransId="{FD52AC0D-C3DD-4B31-BB71-E4A821DBF56E}"/>
    <dgm:cxn modelId="{1CE03FEE-7D1D-415C-8A35-074F9EC0EFB6}" type="presOf" srcId="{071FDAFC-3860-47C6-ABB0-807C1B2E1841}" destId="{1DB4D925-2D0B-4792-8C9F-60FCDE1DB91F}" srcOrd="0" destOrd="1" presId="urn:microsoft.com/office/officeart/2005/8/layout/hProcess11"/>
    <dgm:cxn modelId="{7B1868F4-CB19-4EE9-80D2-B63DC0336C26}" type="presOf" srcId="{F2DB137C-B705-4691-AEDA-3E59AA261710}" destId="{54E71CD9-6D6A-4B91-A322-996ECCB97DB0}" srcOrd="0" destOrd="1" presId="urn:microsoft.com/office/officeart/2005/8/layout/hProcess11"/>
    <dgm:cxn modelId="{F68D64F7-E9A3-474D-B57B-3407D29F4569}" srcId="{EA8CC61F-FFFE-41F2-AD2B-4B1293862FC5}" destId="{A91D4D4D-9B2D-46B6-BC69-004254F7D325}" srcOrd="4" destOrd="0" parTransId="{C2656FC2-2EC1-4A05-AF8C-DD1817364AA0}" sibTransId="{E24B25AA-9EC9-4B45-B1FE-F8B2592E0107}"/>
    <dgm:cxn modelId="{665748FC-5F4B-419D-A316-84FD731376DD}" type="presOf" srcId="{84F792E6-732B-4EDD-B558-C9668D2567EB}" destId="{567041EB-FF0F-419F-9A2F-3EDB9C80D63A}" srcOrd="0" destOrd="0" presId="urn:microsoft.com/office/officeart/2005/8/layout/hProcess11"/>
    <dgm:cxn modelId="{1CA473EA-E644-48F3-9A89-7F3DC55E1D44}" type="presParOf" srcId="{B1E3E6D9-13D2-4221-B6BA-6C575425797B}" destId="{8200737A-34DC-4455-805D-CE7482394AF8}" srcOrd="0" destOrd="0" presId="urn:microsoft.com/office/officeart/2005/8/layout/hProcess11"/>
    <dgm:cxn modelId="{389159D1-F647-454D-BD1D-A758DAFB5F37}" type="presParOf" srcId="{B1E3E6D9-13D2-4221-B6BA-6C575425797B}" destId="{8E3DE586-89C9-4951-92E5-AD0C26D2BD92}" srcOrd="1" destOrd="0" presId="urn:microsoft.com/office/officeart/2005/8/layout/hProcess11"/>
    <dgm:cxn modelId="{769DE433-01AA-4508-B66E-C31F75A04A10}" type="presParOf" srcId="{8E3DE586-89C9-4951-92E5-AD0C26D2BD92}" destId="{DEBFD71F-1C6F-487E-9F27-D7BC897D2F97}" srcOrd="0" destOrd="0" presId="urn:microsoft.com/office/officeart/2005/8/layout/hProcess11"/>
    <dgm:cxn modelId="{E6B8B2DC-8328-4063-A431-C1AB43A57030}" type="presParOf" srcId="{DEBFD71F-1C6F-487E-9F27-D7BC897D2F97}" destId="{54E71CD9-6D6A-4B91-A322-996ECCB97DB0}" srcOrd="0" destOrd="0" presId="urn:microsoft.com/office/officeart/2005/8/layout/hProcess11"/>
    <dgm:cxn modelId="{CDA6A71B-F279-4FE8-90C5-A01D02BEA800}" type="presParOf" srcId="{DEBFD71F-1C6F-487E-9F27-D7BC897D2F97}" destId="{D2A016A3-308C-4489-85C5-920F66F28143}" srcOrd="1" destOrd="0" presId="urn:microsoft.com/office/officeart/2005/8/layout/hProcess11"/>
    <dgm:cxn modelId="{0B99785B-EBFA-4209-BA3D-C2F3C3400E4A}" type="presParOf" srcId="{DEBFD71F-1C6F-487E-9F27-D7BC897D2F97}" destId="{B5F129AF-4EAE-4022-AD41-FEDF319DDB49}" srcOrd="2" destOrd="0" presId="urn:microsoft.com/office/officeart/2005/8/layout/hProcess11"/>
    <dgm:cxn modelId="{BB873E14-F3E5-4EE4-A1D9-BFBB7136704C}" type="presParOf" srcId="{8E3DE586-89C9-4951-92E5-AD0C26D2BD92}" destId="{4A56A875-0192-4974-AB45-CBB4A0D0BFF0}" srcOrd="1" destOrd="0" presId="urn:microsoft.com/office/officeart/2005/8/layout/hProcess11"/>
    <dgm:cxn modelId="{69DD2558-432B-45BC-BA0A-719D22175F34}" type="presParOf" srcId="{8E3DE586-89C9-4951-92E5-AD0C26D2BD92}" destId="{CE80D354-79CB-41ED-92D0-85B030263D70}" srcOrd="2" destOrd="0" presId="urn:microsoft.com/office/officeart/2005/8/layout/hProcess11"/>
    <dgm:cxn modelId="{E713FD2A-CF80-4D39-A4A3-E90FAC2B4632}" type="presParOf" srcId="{CE80D354-79CB-41ED-92D0-85B030263D70}" destId="{1DB4D925-2D0B-4792-8C9F-60FCDE1DB91F}" srcOrd="0" destOrd="0" presId="urn:microsoft.com/office/officeart/2005/8/layout/hProcess11"/>
    <dgm:cxn modelId="{52F73210-8735-4275-B6DF-78F78C458621}" type="presParOf" srcId="{CE80D354-79CB-41ED-92D0-85B030263D70}" destId="{EC69FAFE-F1B4-4DB5-9132-2C16146BA2BE}" srcOrd="1" destOrd="0" presId="urn:microsoft.com/office/officeart/2005/8/layout/hProcess11"/>
    <dgm:cxn modelId="{1262F61D-D526-4C18-929F-A1FC64C13EF4}" type="presParOf" srcId="{CE80D354-79CB-41ED-92D0-85B030263D70}" destId="{F380D7BB-5D9F-4887-9FFD-1727C2D4A4C9}" srcOrd="2" destOrd="0" presId="urn:microsoft.com/office/officeart/2005/8/layout/hProcess11"/>
    <dgm:cxn modelId="{F9E548E5-4FE3-48FA-8DF7-3A9CBBBE6601}" type="presParOf" srcId="{8E3DE586-89C9-4951-92E5-AD0C26D2BD92}" destId="{D8E76573-53FF-43A8-AEAD-75277CE0AD5A}" srcOrd="3" destOrd="0" presId="urn:microsoft.com/office/officeart/2005/8/layout/hProcess11"/>
    <dgm:cxn modelId="{3FC67191-A4D9-40BA-94BA-E2E4D556DB80}" type="presParOf" srcId="{8E3DE586-89C9-4951-92E5-AD0C26D2BD92}" destId="{D22E59A1-6DA7-457F-8475-5B8461469630}" srcOrd="4" destOrd="0" presId="urn:microsoft.com/office/officeart/2005/8/layout/hProcess11"/>
    <dgm:cxn modelId="{068714AA-66A1-477D-813E-C6DFC080AA85}" type="presParOf" srcId="{D22E59A1-6DA7-457F-8475-5B8461469630}" destId="{21EB0D48-E240-4CA2-BFBE-29A4CC08073B}" srcOrd="0" destOrd="0" presId="urn:microsoft.com/office/officeart/2005/8/layout/hProcess11"/>
    <dgm:cxn modelId="{4DBECBC4-BB03-4EE7-BBC2-DA74A49FECA4}" type="presParOf" srcId="{D22E59A1-6DA7-457F-8475-5B8461469630}" destId="{7A0689EA-A82B-4D05-B66E-9D3BACF8824C}" srcOrd="1" destOrd="0" presId="urn:microsoft.com/office/officeart/2005/8/layout/hProcess11"/>
    <dgm:cxn modelId="{ADC54408-0F94-4218-B293-78356A40DB7A}" type="presParOf" srcId="{D22E59A1-6DA7-457F-8475-5B8461469630}" destId="{F6465897-775B-4012-8FF0-0547728B11F8}" srcOrd="2" destOrd="0" presId="urn:microsoft.com/office/officeart/2005/8/layout/hProcess11"/>
    <dgm:cxn modelId="{B9E5850D-B525-4CDF-BF1B-285716EF81A2}" type="presParOf" srcId="{8E3DE586-89C9-4951-92E5-AD0C26D2BD92}" destId="{0ABDA5A1-CB27-472B-B565-E023CEC63891}" srcOrd="5" destOrd="0" presId="urn:microsoft.com/office/officeart/2005/8/layout/hProcess11"/>
    <dgm:cxn modelId="{B1F3A691-01F0-4D19-96DF-7E43EC011A17}" type="presParOf" srcId="{8E3DE586-89C9-4951-92E5-AD0C26D2BD92}" destId="{5A800939-CCB2-4092-A416-50E78E4300DF}" srcOrd="6" destOrd="0" presId="urn:microsoft.com/office/officeart/2005/8/layout/hProcess11"/>
    <dgm:cxn modelId="{FBF3C7E8-1BA1-4273-918F-376844B52F4C}" type="presParOf" srcId="{5A800939-CCB2-4092-A416-50E78E4300DF}" destId="{BEC4F3E8-5F4D-4F0D-AAF8-51AA2BD3C3A5}" srcOrd="0" destOrd="0" presId="urn:microsoft.com/office/officeart/2005/8/layout/hProcess11"/>
    <dgm:cxn modelId="{EE4CE429-4A32-4AA8-AC24-68176D3D9A57}" type="presParOf" srcId="{5A800939-CCB2-4092-A416-50E78E4300DF}" destId="{07B8E59B-6336-4CD2-BEF7-2B11F45A8E00}" srcOrd="1" destOrd="0" presId="urn:microsoft.com/office/officeart/2005/8/layout/hProcess11"/>
    <dgm:cxn modelId="{041270C1-ACD2-4DA0-BCEB-FD1F68C79827}" type="presParOf" srcId="{5A800939-CCB2-4092-A416-50E78E4300DF}" destId="{5A220B32-932B-4E6F-82E7-F221A6C0C593}" srcOrd="2" destOrd="0" presId="urn:microsoft.com/office/officeart/2005/8/layout/hProcess11"/>
    <dgm:cxn modelId="{F4070BED-4F87-41EE-A89D-EB7C5E5B2D34}" type="presParOf" srcId="{8E3DE586-89C9-4951-92E5-AD0C26D2BD92}" destId="{96A4E13B-7562-42C9-8FC5-173FFA5AF17F}" srcOrd="7" destOrd="0" presId="urn:microsoft.com/office/officeart/2005/8/layout/hProcess11"/>
    <dgm:cxn modelId="{A8B247E4-C76A-46F2-928B-34C84E9734F8}" type="presParOf" srcId="{8E3DE586-89C9-4951-92E5-AD0C26D2BD92}" destId="{3615D2C6-C99A-4175-84C6-23FD61B04268}" srcOrd="8" destOrd="0" presId="urn:microsoft.com/office/officeart/2005/8/layout/hProcess11"/>
    <dgm:cxn modelId="{7335C0F5-5E92-4B24-88F0-D17F8FD21B98}" type="presParOf" srcId="{3615D2C6-C99A-4175-84C6-23FD61B04268}" destId="{252EB8D5-766D-4B82-9EDD-D13157ABD8B6}" srcOrd="0" destOrd="0" presId="urn:microsoft.com/office/officeart/2005/8/layout/hProcess11"/>
    <dgm:cxn modelId="{BB0BBE4E-FF11-42E8-B546-D16057CD4F1B}" type="presParOf" srcId="{3615D2C6-C99A-4175-84C6-23FD61B04268}" destId="{9986507B-EA59-4508-8710-52DDFC098606}" srcOrd="1" destOrd="0" presId="urn:microsoft.com/office/officeart/2005/8/layout/hProcess11"/>
    <dgm:cxn modelId="{A9AA2B60-FD63-4550-A3F6-D5EC22764F1A}" type="presParOf" srcId="{3615D2C6-C99A-4175-84C6-23FD61B04268}" destId="{500091DC-9541-4179-BF59-CF9B14AB8714}" srcOrd="2" destOrd="0" presId="urn:microsoft.com/office/officeart/2005/8/layout/hProcess11"/>
    <dgm:cxn modelId="{2D5CBEC5-C698-42FE-B180-944ED7C67B41}" type="presParOf" srcId="{8E3DE586-89C9-4951-92E5-AD0C26D2BD92}" destId="{8DAEB02C-D5FC-4775-A43B-53348436EB60}" srcOrd="9" destOrd="0" presId="urn:microsoft.com/office/officeart/2005/8/layout/hProcess11"/>
    <dgm:cxn modelId="{56E89FE4-A614-49BD-B2A3-4456A44E65D6}" type="presParOf" srcId="{8E3DE586-89C9-4951-92E5-AD0C26D2BD92}" destId="{0D403706-ECB4-4326-9BCE-B646B53D5762}" srcOrd="10" destOrd="0" presId="urn:microsoft.com/office/officeart/2005/8/layout/hProcess11"/>
    <dgm:cxn modelId="{D5A41887-BA15-4B6B-91B5-4DEC19B51F18}" type="presParOf" srcId="{0D403706-ECB4-4326-9BCE-B646B53D5762}" destId="{567041EB-FF0F-419F-9A2F-3EDB9C80D63A}" srcOrd="0" destOrd="0" presId="urn:microsoft.com/office/officeart/2005/8/layout/hProcess11"/>
    <dgm:cxn modelId="{0B793926-B556-414D-85C3-0C214F9469BA}" type="presParOf" srcId="{0D403706-ECB4-4326-9BCE-B646B53D5762}" destId="{32A15009-93BD-4A18-81B4-1B3DAABBE64B}" srcOrd="1" destOrd="0" presId="urn:microsoft.com/office/officeart/2005/8/layout/hProcess11"/>
    <dgm:cxn modelId="{7EA5170E-80F4-46F9-9865-293F112658CB}" type="presParOf" srcId="{0D403706-ECB4-4326-9BCE-B646B53D5762}" destId="{54827EFB-5AF0-4387-9A31-85CF79986B1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71732-09E6-4F63-8D59-67151D795047}">
      <dsp:nvSpPr>
        <dsp:cNvPr id="0" name=""/>
        <dsp:cNvSpPr/>
      </dsp:nvSpPr>
      <dsp:spPr>
        <a:xfrm>
          <a:off x="0" y="534306"/>
          <a:ext cx="10972800" cy="1474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1611" tIns="541528" rIns="851611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600" kern="1200" noProof="0" dirty="0"/>
            <a:t>Realizada em CAR com Área em Unidade de Conservação, que será doada para o Estado para fins de compensação ambiental.</a:t>
          </a:r>
        </a:p>
      </dsp:txBody>
      <dsp:txXfrm>
        <a:off x="0" y="534306"/>
        <a:ext cx="10972800" cy="1474200"/>
      </dsp:txXfrm>
    </dsp:sp>
    <dsp:sp modelId="{7B28CAA8-E5EE-4A47-9903-236590CD858A}">
      <dsp:nvSpPr>
        <dsp:cNvPr id="0" name=""/>
        <dsp:cNvSpPr/>
      </dsp:nvSpPr>
      <dsp:spPr>
        <a:xfrm>
          <a:off x="548640" y="150546"/>
          <a:ext cx="7680960" cy="767520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b="1" kern="1200" noProof="0" dirty="0">
              <a:solidFill>
                <a:schemeClr val="tx1"/>
              </a:solidFill>
            </a:rPr>
            <a:t>Compensação em Área de Unidade de Conservação</a:t>
          </a:r>
        </a:p>
      </dsp:txBody>
      <dsp:txXfrm>
        <a:off x="586107" y="188013"/>
        <a:ext cx="7606026" cy="692586"/>
      </dsp:txXfrm>
    </dsp:sp>
    <dsp:sp modelId="{717663AF-4F4F-46C9-84CA-7955A1DD9685}">
      <dsp:nvSpPr>
        <dsp:cNvPr id="0" name=""/>
        <dsp:cNvSpPr/>
      </dsp:nvSpPr>
      <dsp:spPr>
        <a:xfrm>
          <a:off x="0" y="2532666"/>
          <a:ext cx="10972800" cy="184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1611" tIns="541528" rIns="851611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600" kern="1200" noProof="0" dirty="0"/>
            <a:t>Realizada em áreas de imóveis rurais com excedente de Reserva Legal, desta forma vinculando o CAR das 02 propriedades (Cedente e Devedor);</a:t>
          </a:r>
        </a:p>
      </dsp:txBody>
      <dsp:txXfrm>
        <a:off x="0" y="2532666"/>
        <a:ext cx="10972800" cy="1842750"/>
      </dsp:txXfrm>
    </dsp:sp>
    <dsp:sp modelId="{CCA34C09-F93E-4628-B0A6-3D3071AA8A94}">
      <dsp:nvSpPr>
        <dsp:cNvPr id="0" name=""/>
        <dsp:cNvSpPr/>
      </dsp:nvSpPr>
      <dsp:spPr>
        <a:xfrm>
          <a:off x="548640" y="2148906"/>
          <a:ext cx="7680960" cy="767520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b="1" kern="1200" noProof="0" dirty="0">
              <a:solidFill>
                <a:schemeClr val="tx1"/>
              </a:solidFill>
            </a:rPr>
            <a:t>Compensação em Área de Privada</a:t>
          </a:r>
        </a:p>
      </dsp:txBody>
      <dsp:txXfrm>
        <a:off x="586107" y="2186373"/>
        <a:ext cx="7606026" cy="692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0737A-34DC-4455-805D-CE7482394AF8}">
      <dsp:nvSpPr>
        <dsp:cNvPr id="0" name=""/>
        <dsp:cNvSpPr/>
      </dsp:nvSpPr>
      <dsp:spPr>
        <a:xfrm>
          <a:off x="0" y="969264"/>
          <a:ext cx="12025601" cy="1292352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E71CD9-6D6A-4B91-A322-996ECCB97DB0}">
      <dsp:nvSpPr>
        <dsp:cNvPr id="0" name=""/>
        <dsp:cNvSpPr/>
      </dsp:nvSpPr>
      <dsp:spPr>
        <a:xfrm>
          <a:off x="2450" y="0"/>
          <a:ext cx="1575189" cy="1292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bg1"/>
              </a:solidFill>
            </a:rPr>
            <a:t>Cadastro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100" kern="1200" dirty="0">
              <a:solidFill>
                <a:schemeClr val="bg1"/>
              </a:solidFill>
            </a:rPr>
            <a:t>CAR em UC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100" kern="1200" dirty="0">
              <a:solidFill>
                <a:schemeClr val="bg1"/>
              </a:solidFill>
            </a:rPr>
            <a:t>CAR com Excedente de Reserva Legal</a:t>
          </a:r>
        </a:p>
      </dsp:txBody>
      <dsp:txXfrm>
        <a:off x="2450" y="0"/>
        <a:ext cx="1575189" cy="1292352"/>
      </dsp:txXfrm>
    </dsp:sp>
    <dsp:sp modelId="{D2A016A3-308C-4489-85C5-920F66F28143}">
      <dsp:nvSpPr>
        <dsp:cNvPr id="0" name=""/>
        <dsp:cNvSpPr/>
      </dsp:nvSpPr>
      <dsp:spPr>
        <a:xfrm>
          <a:off x="628500" y="1453896"/>
          <a:ext cx="323088" cy="32308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DB4D925-2D0B-4792-8C9F-60FCDE1DB91F}">
      <dsp:nvSpPr>
        <dsp:cNvPr id="0" name=""/>
        <dsp:cNvSpPr/>
      </dsp:nvSpPr>
      <dsp:spPr>
        <a:xfrm>
          <a:off x="1626325" y="1938528"/>
          <a:ext cx="1642891" cy="1292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bg1"/>
              </a:solidFill>
            </a:rPr>
            <a:t>Habilitação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kern="1200" dirty="0">
              <a:solidFill>
                <a:schemeClr val="bg1"/>
              </a:solidFill>
            </a:rPr>
            <a:t>Banco de Áreas por Tipo/Bioma</a:t>
          </a:r>
        </a:p>
      </dsp:txBody>
      <dsp:txXfrm>
        <a:off x="1626325" y="1938528"/>
        <a:ext cx="1642891" cy="1292352"/>
      </dsp:txXfrm>
    </dsp:sp>
    <dsp:sp modelId="{EC69FAFE-F1B4-4DB5-9132-2C16146BA2BE}">
      <dsp:nvSpPr>
        <dsp:cNvPr id="0" name=""/>
        <dsp:cNvSpPr/>
      </dsp:nvSpPr>
      <dsp:spPr>
        <a:xfrm>
          <a:off x="2286226" y="1453896"/>
          <a:ext cx="323088" cy="32308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1EB0D48-E240-4CA2-BFBE-29A4CC08073B}">
      <dsp:nvSpPr>
        <dsp:cNvPr id="0" name=""/>
        <dsp:cNvSpPr/>
      </dsp:nvSpPr>
      <dsp:spPr>
        <a:xfrm>
          <a:off x="3317901" y="0"/>
          <a:ext cx="1721186" cy="1292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bg1"/>
              </a:solidFill>
            </a:rPr>
            <a:t>Documento Prévio de Compensação (DPC)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kern="1200" dirty="0">
              <a:solidFill>
                <a:schemeClr val="bg1"/>
              </a:solidFill>
            </a:rPr>
            <a:t>Reserva a área cedente para não ser usada em mais de um projeto de compensação</a:t>
          </a:r>
        </a:p>
      </dsp:txBody>
      <dsp:txXfrm>
        <a:off x="3317901" y="0"/>
        <a:ext cx="1721186" cy="1292352"/>
      </dsp:txXfrm>
    </dsp:sp>
    <dsp:sp modelId="{7A0689EA-A82B-4D05-B66E-9D3BACF8824C}">
      <dsp:nvSpPr>
        <dsp:cNvPr id="0" name=""/>
        <dsp:cNvSpPr/>
      </dsp:nvSpPr>
      <dsp:spPr>
        <a:xfrm>
          <a:off x="4016951" y="1453896"/>
          <a:ext cx="323088" cy="32308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EC4F3E8-5F4D-4F0D-AAF8-51AA2BD3C3A5}">
      <dsp:nvSpPr>
        <dsp:cNvPr id="0" name=""/>
        <dsp:cNvSpPr/>
      </dsp:nvSpPr>
      <dsp:spPr>
        <a:xfrm>
          <a:off x="5087773" y="1938528"/>
          <a:ext cx="1698781" cy="1292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bg1"/>
              </a:solidFill>
            </a:rPr>
            <a:t>Elaborar Projeto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kern="1200" dirty="0">
              <a:solidFill>
                <a:schemeClr val="bg1"/>
              </a:solidFill>
            </a:rPr>
            <a:t>Utiliza i DPC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kern="1200" dirty="0">
              <a:solidFill>
                <a:schemeClr val="bg1"/>
              </a:solidFill>
            </a:rPr>
            <a:t>Documentação Técnica </a:t>
          </a:r>
        </a:p>
      </dsp:txBody>
      <dsp:txXfrm>
        <a:off x="5087773" y="1938528"/>
        <a:ext cx="1698781" cy="1292352"/>
      </dsp:txXfrm>
    </dsp:sp>
    <dsp:sp modelId="{07B8E59B-6336-4CD2-BEF7-2B11F45A8E00}">
      <dsp:nvSpPr>
        <dsp:cNvPr id="0" name=""/>
        <dsp:cNvSpPr/>
      </dsp:nvSpPr>
      <dsp:spPr>
        <a:xfrm>
          <a:off x="5775620" y="1453896"/>
          <a:ext cx="323088" cy="32308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52EB8D5-766D-4B82-9EDD-D13157ABD8B6}">
      <dsp:nvSpPr>
        <dsp:cNvPr id="0" name=""/>
        <dsp:cNvSpPr/>
      </dsp:nvSpPr>
      <dsp:spPr>
        <a:xfrm>
          <a:off x="6835240" y="0"/>
          <a:ext cx="1877222" cy="1292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bg1"/>
              </a:solidFill>
            </a:rPr>
            <a:t>Análise &amp; Aprovação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100" kern="1200" dirty="0">
              <a:solidFill>
                <a:schemeClr val="bg1"/>
              </a:solidFill>
            </a:rPr>
            <a:t>SEMA analisa projeto de compensação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100" kern="1200" dirty="0">
              <a:solidFill>
                <a:schemeClr val="bg1"/>
              </a:solidFill>
            </a:rPr>
            <a:t>Aprovação estabelece vínculo entre CAR Cedente e Devedor</a:t>
          </a:r>
        </a:p>
      </dsp:txBody>
      <dsp:txXfrm>
        <a:off x="6835240" y="0"/>
        <a:ext cx="1877222" cy="1292352"/>
      </dsp:txXfrm>
    </dsp:sp>
    <dsp:sp modelId="{9986507B-EA59-4508-8710-52DDFC098606}">
      <dsp:nvSpPr>
        <dsp:cNvPr id="0" name=""/>
        <dsp:cNvSpPr/>
      </dsp:nvSpPr>
      <dsp:spPr>
        <a:xfrm>
          <a:off x="7612308" y="1453896"/>
          <a:ext cx="323088" cy="32308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67041EB-FF0F-419F-9A2F-3EDB9C80D63A}">
      <dsp:nvSpPr>
        <dsp:cNvPr id="0" name=""/>
        <dsp:cNvSpPr/>
      </dsp:nvSpPr>
      <dsp:spPr>
        <a:xfrm>
          <a:off x="8761148" y="1938528"/>
          <a:ext cx="2059441" cy="1292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bg1"/>
              </a:solidFill>
            </a:rPr>
            <a:t>Conclusão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kern="1200" dirty="0">
              <a:solidFill>
                <a:schemeClr val="bg1"/>
              </a:solidFill>
            </a:rPr>
            <a:t>Termo de Compromisso de Compensação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kern="1200" dirty="0">
              <a:solidFill>
                <a:schemeClr val="bg1"/>
              </a:solidFill>
            </a:rPr>
            <a:t>Doação da Área em UC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kern="1200" dirty="0">
              <a:solidFill>
                <a:schemeClr val="bg1"/>
              </a:solidFill>
            </a:rPr>
            <a:t>Monitoramento da área em Servidão</a:t>
          </a:r>
        </a:p>
      </dsp:txBody>
      <dsp:txXfrm>
        <a:off x="8761148" y="1938528"/>
        <a:ext cx="2059441" cy="1292352"/>
      </dsp:txXfrm>
    </dsp:sp>
    <dsp:sp modelId="{32A15009-93BD-4A18-81B4-1B3DAABBE64B}">
      <dsp:nvSpPr>
        <dsp:cNvPr id="0" name=""/>
        <dsp:cNvSpPr/>
      </dsp:nvSpPr>
      <dsp:spPr>
        <a:xfrm>
          <a:off x="9629325" y="1453896"/>
          <a:ext cx="323088" cy="32308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timeline" pri="103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3CB0F1-625D-42C9-81BD-9EF87052F9A0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1AA6C-DC7A-4076-90DB-C1171DDF85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7580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0287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54C38597-91C5-C521-B9B4-E14B1A361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A0DC14E3-4C31-4802-A167-0EEF7C2319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" name="Google Shape;53;p1:notes">
            <a:extLst>
              <a:ext uri="{FF2B5EF4-FFF2-40B4-BE49-F238E27FC236}">
                <a16:creationId xmlns:a16="http://schemas.microsoft.com/office/drawing/2014/main" id="{5E8F3BB7-5019-8CC2-963C-079AB06567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0887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EDFBD71-DC47-4F3A-93F9-23AC32292C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84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578E12F-BB55-4F36-9E94-04CA47986A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77720" y="1015621"/>
            <a:ext cx="4826758" cy="4826758"/>
          </a:xfrm>
          <a:custGeom>
            <a:avLst/>
            <a:gdLst>
              <a:gd name="connsiteX0" fmla="*/ 2413379 w 4826758"/>
              <a:gd name="connsiteY0" fmla="*/ 0 h 4826758"/>
              <a:gd name="connsiteX1" fmla="*/ 4826758 w 4826758"/>
              <a:gd name="connsiteY1" fmla="*/ 0 h 4826758"/>
              <a:gd name="connsiteX2" fmla="*/ 4826758 w 4826758"/>
              <a:gd name="connsiteY2" fmla="*/ 2413379 h 4826758"/>
              <a:gd name="connsiteX3" fmla="*/ 2413379 w 4826758"/>
              <a:gd name="connsiteY3" fmla="*/ 4826758 h 4826758"/>
              <a:gd name="connsiteX4" fmla="*/ 0 w 4826758"/>
              <a:gd name="connsiteY4" fmla="*/ 2413379 h 4826758"/>
              <a:gd name="connsiteX5" fmla="*/ 2413379 w 4826758"/>
              <a:gd name="connsiteY5" fmla="*/ 0 h 482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26758" h="4826758">
                <a:moveTo>
                  <a:pt x="2413379" y="0"/>
                </a:moveTo>
                <a:lnTo>
                  <a:pt x="4826758" y="0"/>
                </a:lnTo>
                <a:lnTo>
                  <a:pt x="4826758" y="2413379"/>
                </a:lnTo>
                <a:cubicBezTo>
                  <a:pt x="4826758" y="3746251"/>
                  <a:pt x="3746251" y="4826758"/>
                  <a:pt x="2413379" y="4826758"/>
                </a:cubicBezTo>
                <a:cubicBezTo>
                  <a:pt x="1080507" y="4826758"/>
                  <a:pt x="0" y="3746251"/>
                  <a:pt x="0" y="2413379"/>
                </a:cubicBezTo>
                <a:cubicBezTo>
                  <a:pt x="0" y="1080507"/>
                  <a:pt x="1080507" y="0"/>
                  <a:pt x="241337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4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87998C4-4E2E-47EB-976D-80678CECB59A}"/>
              </a:ext>
            </a:extLst>
          </p:cNvPr>
          <p:cNvSpPr/>
          <p:nvPr userDrawn="1"/>
        </p:nvSpPr>
        <p:spPr>
          <a:xfrm>
            <a:off x="4619172" y="3237425"/>
            <a:ext cx="2924628" cy="2924628"/>
          </a:xfrm>
          <a:prstGeom prst="roundRect">
            <a:avLst>
              <a:gd name="adj" fmla="val 732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115185D-DC10-4B80-98B7-2F1AD44FFE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82915" y="3388957"/>
            <a:ext cx="2641600" cy="2641600"/>
          </a:xfrm>
          <a:custGeom>
            <a:avLst/>
            <a:gdLst>
              <a:gd name="connsiteX0" fmla="*/ 193524 w 2641600"/>
              <a:gd name="connsiteY0" fmla="*/ 0 h 2641600"/>
              <a:gd name="connsiteX1" fmla="*/ 2448076 w 2641600"/>
              <a:gd name="connsiteY1" fmla="*/ 0 h 2641600"/>
              <a:gd name="connsiteX2" fmla="*/ 2641600 w 2641600"/>
              <a:gd name="connsiteY2" fmla="*/ 193524 h 2641600"/>
              <a:gd name="connsiteX3" fmla="*/ 2641600 w 2641600"/>
              <a:gd name="connsiteY3" fmla="*/ 2448076 h 2641600"/>
              <a:gd name="connsiteX4" fmla="*/ 2448076 w 2641600"/>
              <a:gd name="connsiteY4" fmla="*/ 2641600 h 2641600"/>
              <a:gd name="connsiteX5" fmla="*/ 193524 w 2641600"/>
              <a:gd name="connsiteY5" fmla="*/ 2641600 h 2641600"/>
              <a:gd name="connsiteX6" fmla="*/ 0 w 2641600"/>
              <a:gd name="connsiteY6" fmla="*/ 2448076 h 2641600"/>
              <a:gd name="connsiteX7" fmla="*/ 0 w 2641600"/>
              <a:gd name="connsiteY7" fmla="*/ 193524 h 2641600"/>
              <a:gd name="connsiteX8" fmla="*/ 193524 w 2641600"/>
              <a:gd name="connsiteY8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1600" h="2641600">
                <a:moveTo>
                  <a:pt x="193524" y="0"/>
                </a:moveTo>
                <a:lnTo>
                  <a:pt x="2448076" y="0"/>
                </a:lnTo>
                <a:cubicBezTo>
                  <a:pt x="2554956" y="0"/>
                  <a:pt x="2641600" y="86644"/>
                  <a:pt x="2641600" y="193524"/>
                </a:cubicBezTo>
                <a:lnTo>
                  <a:pt x="2641600" y="2448076"/>
                </a:lnTo>
                <a:cubicBezTo>
                  <a:pt x="2641600" y="2554956"/>
                  <a:pt x="2554956" y="2641600"/>
                  <a:pt x="2448076" y="2641600"/>
                </a:cubicBezTo>
                <a:lnTo>
                  <a:pt x="193524" y="2641600"/>
                </a:lnTo>
                <a:cubicBezTo>
                  <a:pt x="86644" y="2641600"/>
                  <a:pt x="0" y="2554956"/>
                  <a:pt x="0" y="2448076"/>
                </a:cubicBezTo>
                <a:lnTo>
                  <a:pt x="0" y="193524"/>
                </a:lnTo>
                <a:cubicBezTo>
                  <a:pt x="0" y="86644"/>
                  <a:pt x="86644" y="0"/>
                  <a:pt x="19352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A204137-A534-4FCC-B65F-1C18476475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60686" y="3388957"/>
            <a:ext cx="2641600" cy="2641600"/>
          </a:xfrm>
          <a:custGeom>
            <a:avLst/>
            <a:gdLst>
              <a:gd name="connsiteX0" fmla="*/ 193524 w 2641600"/>
              <a:gd name="connsiteY0" fmla="*/ 0 h 2641600"/>
              <a:gd name="connsiteX1" fmla="*/ 2448076 w 2641600"/>
              <a:gd name="connsiteY1" fmla="*/ 0 h 2641600"/>
              <a:gd name="connsiteX2" fmla="*/ 2641600 w 2641600"/>
              <a:gd name="connsiteY2" fmla="*/ 193524 h 2641600"/>
              <a:gd name="connsiteX3" fmla="*/ 2641600 w 2641600"/>
              <a:gd name="connsiteY3" fmla="*/ 2448076 h 2641600"/>
              <a:gd name="connsiteX4" fmla="*/ 2448076 w 2641600"/>
              <a:gd name="connsiteY4" fmla="*/ 2641600 h 2641600"/>
              <a:gd name="connsiteX5" fmla="*/ 193524 w 2641600"/>
              <a:gd name="connsiteY5" fmla="*/ 2641600 h 2641600"/>
              <a:gd name="connsiteX6" fmla="*/ 0 w 2641600"/>
              <a:gd name="connsiteY6" fmla="*/ 2448076 h 2641600"/>
              <a:gd name="connsiteX7" fmla="*/ 0 w 2641600"/>
              <a:gd name="connsiteY7" fmla="*/ 193524 h 2641600"/>
              <a:gd name="connsiteX8" fmla="*/ 193524 w 2641600"/>
              <a:gd name="connsiteY8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1600" h="2641600">
                <a:moveTo>
                  <a:pt x="193524" y="0"/>
                </a:moveTo>
                <a:lnTo>
                  <a:pt x="2448076" y="0"/>
                </a:lnTo>
                <a:cubicBezTo>
                  <a:pt x="2554956" y="0"/>
                  <a:pt x="2641600" y="86644"/>
                  <a:pt x="2641600" y="193524"/>
                </a:cubicBezTo>
                <a:lnTo>
                  <a:pt x="2641600" y="2448076"/>
                </a:lnTo>
                <a:cubicBezTo>
                  <a:pt x="2641600" y="2554956"/>
                  <a:pt x="2554956" y="2641600"/>
                  <a:pt x="2448076" y="2641600"/>
                </a:cubicBezTo>
                <a:lnTo>
                  <a:pt x="193524" y="2641600"/>
                </a:lnTo>
                <a:cubicBezTo>
                  <a:pt x="86644" y="2641600"/>
                  <a:pt x="0" y="2554956"/>
                  <a:pt x="0" y="2448076"/>
                </a:cubicBezTo>
                <a:lnTo>
                  <a:pt x="0" y="193524"/>
                </a:lnTo>
                <a:cubicBezTo>
                  <a:pt x="0" y="86644"/>
                  <a:pt x="86644" y="0"/>
                  <a:pt x="19352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650773-7CF2-4A30-A4D9-E6795E5E59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38457" y="3388957"/>
            <a:ext cx="2641600" cy="2641600"/>
          </a:xfrm>
          <a:custGeom>
            <a:avLst/>
            <a:gdLst>
              <a:gd name="connsiteX0" fmla="*/ 193524 w 2641600"/>
              <a:gd name="connsiteY0" fmla="*/ 0 h 2641600"/>
              <a:gd name="connsiteX1" fmla="*/ 2448076 w 2641600"/>
              <a:gd name="connsiteY1" fmla="*/ 0 h 2641600"/>
              <a:gd name="connsiteX2" fmla="*/ 2641600 w 2641600"/>
              <a:gd name="connsiteY2" fmla="*/ 193524 h 2641600"/>
              <a:gd name="connsiteX3" fmla="*/ 2641600 w 2641600"/>
              <a:gd name="connsiteY3" fmla="*/ 2448076 h 2641600"/>
              <a:gd name="connsiteX4" fmla="*/ 2448076 w 2641600"/>
              <a:gd name="connsiteY4" fmla="*/ 2641600 h 2641600"/>
              <a:gd name="connsiteX5" fmla="*/ 193524 w 2641600"/>
              <a:gd name="connsiteY5" fmla="*/ 2641600 h 2641600"/>
              <a:gd name="connsiteX6" fmla="*/ 0 w 2641600"/>
              <a:gd name="connsiteY6" fmla="*/ 2448076 h 2641600"/>
              <a:gd name="connsiteX7" fmla="*/ 0 w 2641600"/>
              <a:gd name="connsiteY7" fmla="*/ 193524 h 2641600"/>
              <a:gd name="connsiteX8" fmla="*/ 193524 w 2641600"/>
              <a:gd name="connsiteY8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1600" h="2641600">
                <a:moveTo>
                  <a:pt x="193524" y="0"/>
                </a:moveTo>
                <a:lnTo>
                  <a:pt x="2448076" y="0"/>
                </a:lnTo>
                <a:cubicBezTo>
                  <a:pt x="2554956" y="0"/>
                  <a:pt x="2641600" y="86644"/>
                  <a:pt x="2641600" y="193524"/>
                </a:cubicBezTo>
                <a:lnTo>
                  <a:pt x="2641600" y="2448076"/>
                </a:lnTo>
                <a:cubicBezTo>
                  <a:pt x="2641600" y="2554956"/>
                  <a:pt x="2554956" y="2641600"/>
                  <a:pt x="2448076" y="2641600"/>
                </a:cubicBezTo>
                <a:lnTo>
                  <a:pt x="193524" y="2641600"/>
                </a:lnTo>
                <a:cubicBezTo>
                  <a:pt x="86644" y="2641600"/>
                  <a:pt x="0" y="2554956"/>
                  <a:pt x="0" y="2448076"/>
                </a:cubicBezTo>
                <a:lnTo>
                  <a:pt x="0" y="193524"/>
                </a:lnTo>
                <a:cubicBezTo>
                  <a:pt x="0" y="86644"/>
                  <a:pt x="86644" y="0"/>
                  <a:pt x="19352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8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C8A04B3-12D6-41C5-A621-DA92EE0586E1}"/>
              </a:ext>
            </a:extLst>
          </p:cNvPr>
          <p:cNvSpPr/>
          <p:nvPr userDrawn="1"/>
        </p:nvSpPr>
        <p:spPr>
          <a:xfrm>
            <a:off x="0" y="0"/>
            <a:ext cx="432525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234A76-1724-42E0-9AEE-88B7522408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6629" y="526143"/>
            <a:ext cx="5355771" cy="5805715"/>
          </a:xfrm>
          <a:custGeom>
            <a:avLst/>
            <a:gdLst>
              <a:gd name="connsiteX0" fmla="*/ 892646 w 5355771"/>
              <a:gd name="connsiteY0" fmla="*/ 0 h 5805715"/>
              <a:gd name="connsiteX1" fmla="*/ 5355771 w 5355771"/>
              <a:gd name="connsiteY1" fmla="*/ 0 h 5805715"/>
              <a:gd name="connsiteX2" fmla="*/ 5355771 w 5355771"/>
              <a:gd name="connsiteY2" fmla="*/ 4913069 h 5805715"/>
              <a:gd name="connsiteX3" fmla="*/ 4463125 w 5355771"/>
              <a:gd name="connsiteY3" fmla="*/ 5805715 h 5805715"/>
              <a:gd name="connsiteX4" fmla="*/ 0 w 5355771"/>
              <a:gd name="connsiteY4" fmla="*/ 5805715 h 5805715"/>
              <a:gd name="connsiteX5" fmla="*/ 0 w 5355771"/>
              <a:gd name="connsiteY5" fmla="*/ 892646 h 5805715"/>
              <a:gd name="connsiteX6" fmla="*/ 892646 w 5355771"/>
              <a:gd name="connsiteY6" fmla="*/ 0 h 580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55771" h="5805715">
                <a:moveTo>
                  <a:pt x="892646" y="0"/>
                </a:moveTo>
                <a:lnTo>
                  <a:pt x="5355771" y="0"/>
                </a:lnTo>
                <a:lnTo>
                  <a:pt x="5355771" y="4913069"/>
                </a:lnTo>
                <a:cubicBezTo>
                  <a:pt x="5355771" y="5406064"/>
                  <a:pt x="4956120" y="5805715"/>
                  <a:pt x="4463125" y="5805715"/>
                </a:cubicBezTo>
                <a:lnTo>
                  <a:pt x="0" y="5805715"/>
                </a:lnTo>
                <a:lnTo>
                  <a:pt x="0" y="892646"/>
                </a:lnTo>
                <a:cubicBezTo>
                  <a:pt x="0" y="399651"/>
                  <a:pt x="399651" y="0"/>
                  <a:pt x="89264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57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A28073-4379-4BCE-BE51-B7A5BFAFB4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21943" y="509814"/>
            <a:ext cx="6676572" cy="5838371"/>
          </a:xfrm>
          <a:custGeom>
            <a:avLst/>
            <a:gdLst>
              <a:gd name="connsiteX0" fmla="*/ 4771572 w 6676572"/>
              <a:gd name="connsiteY0" fmla="*/ 0 h 5838371"/>
              <a:gd name="connsiteX1" fmla="*/ 6676572 w 6676572"/>
              <a:gd name="connsiteY1" fmla="*/ 0 h 5838371"/>
              <a:gd name="connsiteX2" fmla="*/ 6041572 w 6676572"/>
              <a:gd name="connsiteY2" fmla="*/ 5838371 h 5838371"/>
              <a:gd name="connsiteX3" fmla="*/ 4136572 w 6676572"/>
              <a:gd name="connsiteY3" fmla="*/ 5838371 h 5838371"/>
              <a:gd name="connsiteX4" fmla="*/ 2703286 w 6676572"/>
              <a:gd name="connsiteY4" fmla="*/ 0 h 5838371"/>
              <a:gd name="connsiteX5" fmla="*/ 4608286 w 6676572"/>
              <a:gd name="connsiteY5" fmla="*/ 0 h 5838371"/>
              <a:gd name="connsiteX6" fmla="*/ 3973286 w 6676572"/>
              <a:gd name="connsiteY6" fmla="*/ 5838371 h 5838371"/>
              <a:gd name="connsiteX7" fmla="*/ 2068286 w 6676572"/>
              <a:gd name="connsiteY7" fmla="*/ 5838371 h 5838371"/>
              <a:gd name="connsiteX8" fmla="*/ 635000 w 6676572"/>
              <a:gd name="connsiteY8" fmla="*/ 0 h 5838371"/>
              <a:gd name="connsiteX9" fmla="*/ 2540000 w 6676572"/>
              <a:gd name="connsiteY9" fmla="*/ 0 h 5838371"/>
              <a:gd name="connsiteX10" fmla="*/ 1905000 w 6676572"/>
              <a:gd name="connsiteY10" fmla="*/ 5838371 h 5838371"/>
              <a:gd name="connsiteX11" fmla="*/ 0 w 6676572"/>
              <a:gd name="connsiteY11" fmla="*/ 5838371 h 583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76572" h="5838371">
                <a:moveTo>
                  <a:pt x="4771572" y="0"/>
                </a:moveTo>
                <a:lnTo>
                  <a:pt x="6676572" y="0"/>
                </a:lnTo>
                <a:lnTo>
                  <a:pt x="6041572" y="5838371"/>
                </a:lnTo>
                <a:lnTo>
                  <a:pt x="4136572" y="5838371"/>
                </a:lnTo>
                <a:close/>
                <a:moveTo>
                  <a:pt x="2703286" y="0"/>
                </a:moveTo>
                <a:lnTo>
                  <a:pt x="4608286" y="0"/>
                </a:lnTo>
                <a:lnTo>
                  <a:pt x="3973286" y="5838371"/>
                </a:lnTo>
                <a:lnTo>
                  <a:pt x="2068286" y="5838371"/>
                </a:lnTo>
                <a:close/>
                <a:moveTo>
                  <a:pt x="635000" y="0"/>
                </a:moveTo>
                <a:lnTo>
                  <a:pt x="2540000" y="0"/>
                </a:lnTo>
                <a:lnTo>
                  <a:pt x="1905000" y="5838371"/>
                </a:lnTo>
                <a:lnTo>
                  <a:pt x="0" y="583837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19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140D80-A1EB-4907-8C50-5872FAF773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90169" y="787399"/>
            <a:ext cx="5283202" cy="5283202"/>
          </a:xfrm>
          <a:custGeom>
            <a:avLst/>
            <a:gdLst>
              <a:gd name="connsiteX0" fmla="*/ 2645957 w 5283202"/>
              <a:gd name="connsiteY0" fmla="*/ 505655 h 5283202"/>
              <a:gd name="connsiteX1" fmla="*/ 4794981 w 5283202"/>
              <a:gd name="connsiteY1" fmla="*/ 2654679 h 5283202"/>
              <a:gd name="connsiteX2" fmla="*/ 2645957 w 5283202"/>
              <a:gd name="connsiteY2" fmla="*/ 4803703 h 5283202"/>
              <a:gd name="connsiteX3" fmla="*/ 496933 w 5283202"/>
              <a:gd name="connsiteY3" fmla="*/ 2654679 h 5283202"/>
              <a:gd name="connsiteX4" fmla="*/ 2645957 w 5283202"/>
              <a:gd name="connsiteY4" fmla="*/ 505655 h 5283202"/>
              <a:gd name="connsiteX5" fmla="*/ 2641600 w 5283202"/>
              <a:gd name="connsiteY5" fmla="*/ 349432 h 5283202"/>
              <a:gd name="connsiteX6" fmla="*/ 349430 w 5283202"/>
              <a:gd name="connsiteY6" fmla="*/ 2641601 h 5283202"/>
              <a:gd name="connsiteX7" fmla="*/ 2641600 w 5283202"/>
              <a:gd name="connsiteY7" fmla="*/ 4933771 h 5283202"/>
              <a:gd name="connsiteX8" fmla="*/ 4933769 w 5283202"/>
              <a:gd name="connsiteY8" fmla="*/ 2641601 h 5283202"/>
              <a:gd name="connsiteX9" fmla="*/ 2641600 w 5283202"/>
              <a:gd name="connsiteY9" fmla="*/ 349432 h 5283202"/>
              <a:gd name="connsiteX10" fmla="*/ 2641601 w 5283202"/>
              <a:gd name="connsiteY10" fmla="*/ 0 h 5283202"/>
              <a:gd name="connsiteX11" fmla="*/ 5283202 w 5283202"/>
              <a:gd name="connsiteY11" fmla="*/ 2641601 h 5283202"/>
              <a:gd name="connsiteX12" fmla="*/ 2641601 w 5283202"/>
              <a:gd name="connsiteY12" fmla="*/ 5283202 h 5283202"/>
              <a:gd name="connsiteX13" fmla="*/ 0 w 5283202"/>
              <a:gd name="connsiteY13" fmla="*/ 2641601 h 5283202"/>
              <a:gd name="connsiteX14" fmla="*/ 2641601 w 5283202"/>
              <a:gd name="connsiteY14" fmla="*/ 0 h 5283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83202" h="5283202">
                <a:moveTo>
                  <a:pt x="2645957" y="505655"/>
                </a:moveTo>
                <a:cubicBezTo>
                  <a:pt x="3832830" y="505655"/>
                  <a:pt x="4794981" y="1467805"/>
                  <a:pt x="4794981" y="2654679"/>
                </a:cubicBezTo>
                <a:cubicBezTo>
                  <a:pt x="4794981" y="3841552"/>
                  <a:pt x="3832830" y="4803703"/>
                  <a:pt x="2645957" y="4803703"/>
                </a:cubicBezTo>
                <a:cubicBezTo>
                  <a:pt x="1459084" y="4803703"/>
                  <a:pt x="496933" y="3841552"/>
                  <a:pt x="496933" y="2654679"/>
                </a:cubicBezTo>
                <a:cubicBezTo>
                  <a:pt x="496933" y="1467805"/>
                  <a:pt x="1459084" y="505655"/>
                  <a:pt x="2645957" y="505655"/>
                </a:cubicBezTo>
                <a:close/>
                <a:moveTo>
                  <a:pt x="2641600" y="349432"/>
                </a:moveTo>
                <a:cubicBezTo>
                  <a:pt x="1375670" y="349432"/>
                  <a:pt x="349430" y="1375671"/>
                  <a:pt x="349430" y="2641601"/>
                </a:cubicBezTo>
                <a:cubicBezTo>
                  <a:pt x="349430" y="3907531"/>
                  <a:pt x="1375670" y="4933771"/>
                  <a:pt x="2641600" y="4933771"/>
                </a:cubicBezTo>
                <a:cubicBezTo>
                  <a:pt x="3907530" y="4933771"/>
                  <a:pt x="4933769" y="3907531"/>
                  <a:pt x="4933769" y="2641601"/>
                </a:cubicBezTo>
                <a:cubicBezTo>
                  <a:pt x="4933769" y="1375671"/>
                  <a:pt x="3907530" y="349432"/>
                  <a:pt x="2641600" y="349432"/>
                </a:cubicBezTo>
                <a:close/>
                <a:moveTo>
                  <a:pt x="2641601" y="0"/>
                </a:moveTo>
                <a:cubicBezTo>
                  <a:pt x="4100517" y="0"/>
                  <a:pt x="5283202" y="1182685"/>
                  <a:pt x="5283202" y="2641601"/>
                </a:cubicBezTo>
                <a:cubicBezTo>
                  <a:pt x="5283202" y="4100517"/>
                  <a:pt x="4100517" y="5283202"/>
                  <a:pt x="2641601" y="5283202"/>
                </a:cubicBezTo>
                <a:cubicBezTo>
                  <a:pt x="1182685" y="5283202"/>
                  <a:pt x="0" y="4100517"/>
                  <a:pt x="0" y="2641601"/>
                </a:cubicBezTo>
                <a:cubicBezTo>
                  <a:pt x="0" y="1182685"/>
                  <a:pt x="1182685" y="0"/>
                  <a:pt x="2641601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2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C361887-5D41-4960-9EFA-260A70963B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3486" y="348343"/>
            <a:ext cx="3062514" cy="2859314"/>
          </a:xfrm>
          <a:custGeom>
            <a:avLst/>
            <a:gdLst>
              <a:gd name="connsiteX0" fmla="*/ 0 w 3062514"/>
              <a:gd name="connsiteY0" fmla="*/ 0 h 2859314"/>
              <a:gd name="connsiteX1" fmla="*/ 3062514 w 3062514"/>
              <a:gd name="connsiteY1" fmla="*/ 0 h 2859314"/>
              <a:gd name="connsiteX2" fmla="*/ 3062514 w 3062514"/>
              <a:gd name="connsiteY2" fmla="*/ 2859314 h 2859314"/>
              <a:gd name="connsiteX3" fmla="*/ 0 w 3062514"/>
              <a:gd name="connsiteY3" fmla="*/ 2859314 h 2859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2514" h="2859314">
                <a:moveTo>
                  <a:pt x="0" y="0"/>
                </a:moveTo>
                <a:lnTo>
                  <a:pt x="3062514" y="0"/>
                </a:lnTo>
                <a:lnTo>
                  <a:pt x="3062514" y="2859314"/>
                </a:lnTo>
                <a:lnTo>
                  <a:pt x="0" y="285931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4FA15C9-C230-45BF-A0FC-58589C6FFF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60800" y="348343"/>
            <a:ext cx="3062514" cy="2859314"/>
          </a:xfrm>
          <a:custGeom>
            <a:avLst/>
            <a:gdLst>
              <a:gd name="connsiteX0" fmla="*/ 0 w 3062514"/>
              <a:gd name="connsiteY0" fmla="*/ 0 h 2859314"/>
              <a:gd name="connsiteX1" fmla="*/ 3062514 w 3062514"/>
              <a:gd name="connsiteY1" fmla="*/ 0 h 2859314"/>
              <a:gd name="connsiteX2" fmla="*/ 3062514 w 3062514"/>
              <a:gd name="connsiteY2" fmla="*/ 2859314 h 2859314"/>
              <a:gd name="connsiteX3" fmla="*/ 0 w 3062514"/>
              <a:gd name="connsiteY3" fmla="*/ 2859314 h 2859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2514" h="2859314">
                <a:moveTo>
                  <a:pt x="0" y="0"/>
                </a:moveTo>
                <a:lnTo>
                  <a:pt x="3062514" y="0"/>
                </a:lnTo>
                <a:lnTo>
                  <a:pt x="3062514" y="2859314"/>
                </a:lnTo>
                <a:lnTo>
                  <a:pt x="0" y="285931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33B0867-CE8B-4916-A910-C53946DDC52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28114" y="348343"/>
            <a:ext cx="4455886" cy="2859314"/>
          </a:xfrm>
          <a:custGeom>
            <a:avLst/>
            <a:gdLst>
              <a:gd name="connsiteX0" fmla="*/ 0 w 4455886"/>
              <a:gd name="connsiteY0" fmla="*/ 0 h 2859314"/>
              <a:gd name="connsiteX1" fmla="*/ 4455886 w 4455886"/>
              <a:gd name="connsiteY1" fmla="*/ 0 h 2859314"/>
              <a:gd name="connsiteX2" fmla="*/ 4455886 w 4455886"/>
              <a:gd name="connsiteY2" fmla="*/ 2859314 h 2859314"/>
              <a:gd name="connsiteX3" fmla="*/ 0 w 4455886"/>
              <a:gd name="connsiteY3" fmla="*/ 2859314 h 2859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5886" h="2859314">
                <a:moveTo>
                  <a:pt x="0" y="0"/>
                </a:moveTo>
                <a:lnTo>
                  <a:pt x="4455886" y="0"/>
                </a:lnTo>
                <a:lnTo>
                  <a:pt x="4455886" y="2859314"/>
                </a:lnTo>
                <a:lnTo>
                  <a:pt x="0" y="285931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84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B471011-6592-406A-9927-0BCCE053DD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34945" y="497114"/>
            <a:ext cx="3206580" cy="5994401"/>
          </a:xfrm>
          <a:custGeom>
            <a:avLst/>
            <a:gdLst>
              <a:gd name="connsiteX0" fmla="*/ 1603290 w 3206580"/>
              <a:gd name="connsiteY0" fmla="*/ 0 h 5994401"/>
              <a:gd name="connsiteX1" fmla="*/ 3206580 w 3206580"/>
              <a:gd name="connsiteY1" fmla="*/ 1603290 h 5994401"/>
              <a:gd name="connsiteX2" fmla="*/ 3206579 w 3206580"/>
              <a:gd name="connsiteY2" fmla="*/ 4391111 h 5994401"/>
              <a:gd name="connsiteX3" fmla="*/ 1603289 w 3206580"/>
              <a:gd name="connsiteY3" fmla="*/ 5994401 h 5994401"/>
              <a:gd name="connsiteX4" fmla="*/ 1603290 w 3206580"/>
              <a:gd name="connsiteY4" fmla="*/ 5994400 h 5994401"/>
              <a:gd name="connsiteX5" fmla="*/ 0 w 3206580"/>
              <a:gd name="connsiteY5" fmla="*/ 4391110 h 5994401"/>
              <a:gd name="connsiteX6" fmla="*/ 0 w 3206580"/>
              <a:gd name="connsiteY6" fmla="*/ 1603290 h 5994401"/>
              <a:gd name="connsiteX7" fmla="*/ 1603290 w 3206580"/>
              <a:gd name="connsiteY7" fmla="*/ 0 h 5994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06580" h="5994401">
                <a:moveTo>
                  <a:pt x="1603290" y="0"/>
                </a:moveTo>
                <a:cubicBezTo>
                  <a:pt x="2488763" y="0"/>
                  <a:pt x="3206580" y="717817"/>
                  <a:pt x="3206580" y="1603290"/>
                </a:cubicBezTo>
                <a:cubicBezTo>
                  <a:pt x="3206580" y="2532564"/>
                  <a:pt x="3206579" y="3461837"/>
                  <a:pt x="3206579" y="4391111"/>
                </a:cubicBezTo>
                <a:cubicBezTo>
                  <a:pt x="3206579" y="5276584"/>
                  <a:pt x="2488762" y="5994401"/>
                  <a:pt x="1603289" y="5994401"/>
                </a:cubicBezTo>
                <a:lnTo>
                  <a:pt x="1603290" y="5994400"/>
                </a:lnTo>
                <a:cubicBezTo>
                  <a:pt x="717817" y="5994400"/>
                  <a:pt x="0" y="5276583"/>
                  <a:pt x="0" y="4391110"/>
                </a:cubicBezTo>
                <a:lnTo>
                  <a:pt x="0" y="1603290"/>
                </a:lnTo>
                <a:cubicBezTo>
                  <a:pt x="0" y="717817"/>
                  <a:pt x="717817" y="0"/>
                  <a:pt x="160329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7714DD4-580F-47F8-A63C-38EDC41777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60881" y="1201057"/>
            <a:ext cx="3206580" cy="5994401"/>
          </a:xfrm>
          <a:custGeom>
            <a:avLst/>
            <a:gdLst>
              <a:gd name="connsiteX0" fmla="*/ 1603290 w 3206580"/>
              <a:gd name="connsiteY0" fmla="*/ 0 h 5994401"/>
              <a:gd name="connsiteX1" fmla="*/ 3206580 w 3206580"/>
              <a:gd name="connsiteY1" fmla="*/ 1603290 h 5994401"/>
              <a:gd name="connsiteX2" fmla="*/ 3206579 w 3206580"/>
              <a:gd name="connsiteY2" fmla="*/ 4391111 h 5994401"/>
              <a:gd name="connsiteX3" fmla="*/ 1603289 w 3206580"/>
              <a:gd name="connsiteY3" fmla="*/ 5994401 h 5994401"/>
              <a:gd name="connsiteX4" fmla="*/ 1603290 w 3206580"/>
              <a:gd name="connsiteY4" fmla="*/ 5994400 h 5994401"/>
              <a:gd name="connsiteX5" fmla="*/ 0 w 3206580"/>
              <a:gd name="connsiteY5" fmla="*/ 4391110 h 5994401"/>
              <a:gd name="connsiteX6" fmla="*/ 0 w 3206580"/>
              <a:gd name="connsiteY6" fmla="*/ 1603290 h 5994401"/>
              <a:gd name="connsiteX7" fmla="*/ 1603290 w 3206580"/>
              <a:gd name="connsiteY7" fmla="*/ 0 h 5994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06580" h="5994401">
                <a:moveTo>
                  <a:pt x="1603290" y="0"/>
                </a:moveTo>
                <a:cubicBezTo>
                  <a:pt x="2488763" y="0"/>
                  <a:pt x="3206580" y="717817"/>
                  <a:pt x="3206580" y="1603290"/>
                </a:cubicBezTo>
                <a:cubicBezTo>
                  <a:pt x="3206580" y="2532564"/>
                  <a:pt x="3206579" y="3461837"/>
                  <a:pt x="3206579" y="4391111"/>
                </a:cubicBezTo>
                <a:cubicBezTo>
                  <a:pt x="3206579" y="5276584"/>
                  <a:pt x="2488762" y="5994401"/>
                  <a:pt x="1603289" y="5994401"/>
                </a:cubicBezTo>
                <a:lnTo>
                  <a:pt x="1603290" y="5994400"/>
                </a:lnTo>
                <a:cubicBezTo>
                  <a:pt x="717817" y="5994400"/>
                  <a:pt x="0" y="5276583"/>
                  <a:pt x="0" y="4391110"/>
                </a:cubicBezTo>
                <a:lnTo>
                  <a:pt x="0" y="1603290"/>
                </a:lnTo>
                <a:cubicBezTo>
                  <a:pt x="0" y="717817"/>
                  <a:pt x="717817" y="0"/>
                  <a:pt x="160329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19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2270C6B-DA27-47E5-A6D7-D668F18802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8914" y="830942"/>
            <a:ext cx="5515428" cy="5370287"/>
          </a:xfrm>
          <a:custGeom>
            <a:avLst/>
            <a:gdLst>
              <a:gd name="connsiteX0" fmla="*/ 2757714 w 5515428"/>
              <a:gd name="connsiteY0" fmla="*/ 3809998 h 5370287"/>
              <a:gd name="connsiteX1" fmla="*/ 4411020 w 5515428"/>
              <a:gd name="connsiteY1" fmla="*/ 5301966 h 5370287"/>
              <a:gd name="connsiteX2" fmla="*/ 4414470 w 5515428"/>
              <a:gd name="connsiteY2" fmla="*/ 5370287 h 5370287"/>
              <a:gd name="connsiteX3" fmla="*/ 1100958 w 5515428"/>
              <a:gd name="connsiteY3" fmla="*/ 5370287 h 5370287"/>
              <a:gd name="connsiteX4" fmla="*/ 1104408 w 5515428"/>
              <a:gd name="connsiteY4" fmla="*/ 5301966 h 5370287"/>
              <a:gd name="connsiteX5" fmla="*/ 2757714 w 5515428"/>
              <a:gd name="connsiteY5" fmla="*/ 3809998 h 5370287"/>
              <a:gd name="connsiteX6" fmla="*/ 0 w 5515428"/>
              <a:gd name="connsiteY6" fmla="*/ 0 h 5370287"/>
              <a:gd name="connsiteX7" fmla="*/ 5515428 w 5515428"/>
              <a:gd name="connsiteY7" fmla="*/ 0 h 5370287"/>
              <a:gd name="connsiteX8" fmla="*/ 5515428 w 5515428"/>
              <a:gd name="connsiteY8" fmla="*/ 5370286 h 5370287"/>
              <a:gd name="connsiteX9" fmla="*/ 4566870 w 5515428"/>
              <a:gd name="connsiteY9" fmla="*/ 5370286 h 5370287"/>
              <a:gd name="connsiteX10" fmla="*/ 4562633 w 5515428"/>
              <a:gd name="connsiteY10" fmla="*/ 5286384 h 5370287"/>
              <a:gd name="connsiteX11" fmla="*/ 2757714 w 5515428"/>
              <a:gd name="connsiteY11" fmla="*/ 3657598 h 5370287"/>
              <a:gd name="connsiteX12" fmla="*/ 952795 w 5515428"/>
              <a:gd name="connsiteY12" fmla="*/ 5286384 h 5370287"/>
              <a:gd name="connsiteX13" fmla="*/ 948558 w 5515428"/>
              <a:gd name="connsiteY13" fmla="*/ 5370286 h 5370287"/>
              <a:gd name="connsiteX14" fmla="*/ 0 w 5515428"/>
              <a:gd name="connsiteY14" fmla="*/ 5370286 h 537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15428" h="5370287">
                <a:moveTo>
                  <a:pt x="2757714" y="3809998"/>
                </a:moveTo>
                <a:cubicBezTo>
                  <a:pt x="3618184" y="3809998"/>
                  <a:pt x="4325915" y="4463950"/>
                  <a:pt x="4411020" y="5301966"/>
                </a:cubicBezTo>
                <a:lnTo>
                  <a:pt x="4414470" y="5370287"/>
                </a:lnTo>
                <a:lnTo>
                  <a:pt x="1100958" y="5370287"/>
                </a:lnTo>
                <a:lnTo>
                  <a:pt x="1104408" y="5301966"/>
                </a:lnTo>
                <a:cubicBezTo>
                  <a:pt x="1189513" y="4463950"/>
                  <a:pt x="1897245" y="3809998"/>
                  <a:pt x="2757714" y="3809998"/>
                </a:cubicBezTo>
                <a:close/>
                <a:moveTo>
                  <a:pt x="0" y="0"/>
                </a:moveTo>
                <a:lnTo>
                  <a:pt x="5515428" y="0"/>
                </a:lnTo>
                <a:lnTo>
                  <a:pt x="5515428" y="5370286"/>
                </a:lnTo>
                <a:lnTo>
                  <a:pt x="4566870" y="5370286"/>
                </a:lnTo>
                <a:lnTo>
                  <a:pt x="4562633" y="5286384"/>
                </a:lnTo>
                <a:cubicBezTo>
                  <a:pt x="4469724" y="4371520"/>
                  <a:pt x="3697091" y="3657598"/>
                  <a:pt x="2757714" y="3657598"/>
                </a:cubicBezTo>
                <a:cubicBezTo>
                  <a:pt x="1818337" y="3657598"/>
                  <a:pt x="1045705" y="4371520"/>
                  <a:pt x="952795" y="5286384"/>
                </a:cubicBezTo>
                <a:lnTo>
                  <a:pt x="948558" y="5370286"/>
                </a:lnTo>
                <a:lnTo>
                  <a:pt x="0" y="537028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312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BC26E3C-D5D1-41F8-BED2-D42B6AB433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57830"/>
            <a:ext cx="12192000" cy="2853656"/>
          </a:xfrm>
          <a:custGeom>
            <a:avLst/>
            <a:gdLst>
              <a:gd name="connsiteX0" fmla="*/ 0 w 12192000"/>
              <a:gd name="connsiteY0" fmla="*/ 0 h 3207657"/>
              <a:gd name="connsiteX1" fmla="*/ 12192000 w 12192000"/>
              <a:gd name="connsiteY1" fmla="*/ 0 h 3207657"/>
              <a:gd name="connsiteX2" fmla="*/ 12192000 w 12192000"/>
              <a:gd name="connsiteY2" fmla="*/ 3207657 h 3207657"/>
              <a:gd name="connsiteX3" fmla="*/ 0 w 12192000"/>
              <a:gd name="connsiteY3" fmla="*/ 3207657 h 320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07657">
                <a:moveTo>
                  <a:pt x="0" y="0"/>
                </a:moveTo>
                <a:lnTo>
                  <a:pt x="12192000" y="0"/>
                </a:lnTo>
                <a:lnTo>
                  <a:pt x="12192000" y="3207657"/>
                </a:lnTo>
                <a:lnTo>
                  <a:pt x="0" y="320765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10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62756D2-3FD6-4F77-86DF-418A6D73A7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75086" y="0"/>
            <a:ext cx="5471885" cy="6858000"/>
          </a:xfrm>
          <a:custGeom>
            <a:avLst/>
            <a:gdLst>
              <a:gd name="connsiteX0" fmla="*/ 0 w 5471885"/>
              <a:gd name="connsiteY0" fmla="*/ 0 h 6858000"/>
              <a:gd name="connsiteX1" fmla="*/ 5471885 w 5471885"/>
              <a:gd name="connsiteY1" fmla="*/ 0 h 6858000"/>
              <a:gd name="connsiteX2" fmla="*/ 5471885 w 5471885"/>
              <a:gd name="connsiteY2" fmla="*/ 6858000 h 6858000"/>
              <a:gd name="connsiteX3" fmla="*/ 0 w 547188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1885" h="6858000">
                <a:moveTo>
                  <a:pt x="0" y="0"/>
                </a:moveTo>
                <a:lnTo>
                  <a:pt x="5471885" y="0"/>
                </a:lnTo>
                <a:lnTo>
                  <a:pt x="547188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77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EE19F9-0B89-4DFE-886A-E22D40420559}"/>
              </a:ext>
            </a:extLst>
          </p:cNvPr>
          <p:cNvSpPr/>
          <p:nvPr userDrawn="1"/>
        </p:nvSpPr>
        <p:spPr>
          <a:xfrm>
            <a:off x="6602104" y="0"/>
            <a:ext cx="5589896" cy="6857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9C55656-38C7-442E-B53D-7558BD481B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79409" y="420914"/>
            <a:ext cx="2645391" cy="5457372"/>
          </a:xfrm>
          <a:custGeom>
            <a:avLst/>
            <a:gdLst>
              <a:gd name="connsiteX0" fmla="*/ 440907 w 2645391"/>
              <a:gd name="connsiteY0" fmla="*/ 0 h 5457372"/>
              <a:gd name="connsiteX1" fmla="*/ 2204484 w 2645391"/>
              <a:gd name="connsiteY1" fmla="*/ 0 h 5457372"/>
              <a:gd name="connsiteX2" fmla="*/ 2645391 w 2645391"/>
              <a:gd name="connsiteY2" fmla="*/ 440907 h 5457372"/>
              <a:gd name="connsiteX3" fmla="*/ 2645391 w 2645391"/>
              <a:gd name="connsiteY3" fmla="*/ 5016465 h 5457372"/>
              <a:gd name="connsiteX4" fmla="*/ 2204484 w 2645391"/>
              <a:gd name="connsiteY4" fmla="*/ 5457372 h 5457372"/>
              <a:gd name="connsiteX5" fmla="*/ 440907 w 2645391"/>
              <a:gd name="connsiteY5" fmla="*/ 5457372 h 5457372"/>
              <a:gd name="connsiteX6" fmla="*/ 0 w 2645391"/>
              <a:gd name="connsiteY6" fmla="*/ 5016465 h 5457372"/>
              <a:gd name="connsiteX7" fmla="*/ 0 w 2645391"/>
              <a:gd name="connsiteY7" fmla="*/ 440907 h 5457372"/>
              <a:gd name="connsiteX8" fmla="*/ 440907 w 2645391"/>
              <a:gd name="connsiteY8" fmla="*/ 0 h 545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5391" h="5457372">
                <a:moveTo>
                  <a:pt x="440907" y="0"/>
                </a:moveTo>
                <a:lnTo>
                  <a:pt x="2204484" y="0"/>
                </a:lnTo>
                <a:cubicBezTo>
                  <a:pt x="2447990" y="0"/>
                  <a:pt x="2645391" y="197401"/>
                  <a:pt x="2645391" y="440907"/>
                </a:cubicBezTo>
                <a:lnTo>
                  <a:pt x="2645391" y="5016465"/>
                </a:lnTo>
                <a:cubicBezTo>
                  <a:pt x="2645391" y="5259971"/>
                  <a:pt x="2447990" y="5457372"/>
                  <a:pt x="2204484" y="5457372"/>
                </a:cubicBezTo>
                <a:lnTo>
                  <a:pt x="440907" y="5457372"/>
                </a:lnTo>
                <a:cubicBezTo>
                  <a:pt x="197401" y="5457372"/>
                  <a:pt x="0" y="5259971"/>
                  <a:pt x="0" y="5016465"/>
                </a:cubicBezTo>
                <a:lnTo>
                  <a:pt x="0" y="440907"/>
                </a:lnTo>
                <a:cubicBezTo>
                  <a:pt x="0" y="197401"/>
                  <a:pt x="197401" y="0"/>
                  <a:pt x="44090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9FA89C7-D1A8-41B3-850B-5DA4476F07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83437" y="902354"/>
            <a:ext cx="2645391" cy="5457372"/>
          </a:xfrm>
          <a:custGeom>
            <a:avLst/>
            <a:gdLst>
              <a:gd name="connsiteX0" fmla="*/ 440907 w 2645391"/>
              <a:gd name="connsiteY0" fmla="*/ 0 h 5457372"/>
              <a:gd name="connsiteX1" fmla="*/ 2204484 w 2645391"/>
              <a:gd name="connsiteY1" fmla="*/ 0 h 5457372"/>
              <a:gd name="connsiteX2" fmla="*/ 2645391 w 2645391"/>
              <a:gd name="connsiteY2" fmla="*/ 440907 h 5457372"/>
              <a:gd name="connsiteX3" fmla="*/ 2645391 w 2645391"/>
              <a:gd name="connsiteY3" fmla="*/ 5016465 h 5457372"/>
              <a:gd name="connsiteX4" fmla="*/ 2204484 w 2645391"/>
              <a:gd name="connsiteY4" fmla="*/ 5457372 h 5457372"/>
              <a:gd name="connsiteX5" fmla="*/ 440907 w 2645391"/>
              <a:gd name="connsiteY5" fmla="*/ 5457372 h 5457372"/>
              <a:gd name="connsiteX6" fmla="*/ 0 w 2645391"/>
              <a:gd name="connsiteY6" fmla="*/ 5016465 h 5457372"/>
              <a:gd name="connsiteX7" fmla="*/ 0 w 2645391"/>
              <a:gd name="connsiteY7" fmla="*/ 440907 h 5457372"/>
              <a:gd name="connsiteX8" fmla="*/ 440907 w 2645391"/>
              <a:gd name="connsiteY8" fmla="*/ 0 h 545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5391" h="5457372">
                <a:moveTo>
                  <a:pt x="440907" y="0"/>
                </a:moveTo>
                <a:lnTo>
                  <a:pt x="2204484" y="0"/>
                </a:lnTo>
                <a:cubicBezTo>
                  <a:pt x="2447990" y="0"/>
                  <a:pt x="2645391" y="197401"/>
                  <a:pt x="2645391" y="440907"/>
                </a:cubicBezTo>
                <a:lnTo>
                  <a:pt x="2645391" y="5016465"/>
                </a:lnTo>
                <a:cubicBezTo>
                  <a:pt x="2645391" y="5259971"/>
                  <a:pt x="2447990" y="5457372"/>
                  <a:pt x="2204484" y="5457372"/>
                </a:cubicBezTo>
                <a:lnTo>
                  <a:pt x="440907" y="5457372"/>
                </a:lnTo>
                <a:cubicBezTo>
                  <a:pt x="197401" y="5457372"/>
                  <a:pt x="0" y="5259971"/>
                  <a:pt x="0" y="5016465"/>
                </a:cubicBezTo>
                <a:lnTo>
                  <a:pt x="0" y="440907"/>
                </a:lnTo>
                <a:cubicBezTo>
                  <a:pt x="0" y="197401"/>
                  <a:pt x="197401" y="0"/>
                  <a:pt x="44090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250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264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8185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19_Custom Layout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462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FF8FFA-2DA2-49CC-8D8E-80A7A58173F9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1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3CFEF-6DE0-47B0-9B76-93598423884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00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8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0AA5DF4-1595-4640-AEA3-88042C6AE7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19256" y="0"/>
            <a:ext cx="4688114" cy="4862286"/>
          </a:xfrm>
          <a:custGeom>
            <a:avLst/>
            <a:gdLst>
              <a:gd name="connsiteX0" fmla="*/ 0 w 4688114"/>
              <a:gd name="connsiteY0" fmla="*/ 0 h 4862286"/>
              <a:gd name="connsiteX1" fmla="*/ 4688114 w 4688114"/>
              <a:gd name="connsiteY1" fmla="*/ 0 h 4862286"/>
              <a:gd name="connsiteX2" fmla="*/ 4688114 w 4688114"/>
              <a:gd name="connsiteY2" fmla="*/ 4862286 h 4862286"/>
              <a:gd name="connsiteX3" fmla="*/ 0 w 4688114"/>
              <a:gd name="connsiteY3" fmla="*/ 4862286 h 486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114" h="4862286">
                <a:moveTo>
                  <a:pt x="0" y="0"/>
                </a:moveTo>
                <a:lnTo>
                  <a:pt x="4688114" y="0"/>
                </a:lnTo>
                <a:lnTo>
                  <a:pt x="4688114" y="4862286"/>
                </a:lnTo>
                <a:lnTo>
                  <a:pt x="0" y="486228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F9A0BCC-4811-4ACC-944D-929C140D27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05829" y="1219199"/>
            <a:ext cx="5413828" cy="4862286"/>
          </a:xfrm>
          <a:custGeom>
            <a:avLst/>
            <a:gdLst>
              <a:gd name="connsiteX0" fmla="*/ 0 w 5413828"/>
              <a:gd name="connsiteY0" fmla="*/ 0 h 4862286"/>
              <a:gd name="connsiteX1" fmla="*/ 5413828 w 5413828"/>
              <a:gd name="connsiteY1" fmla="*/ 0 h 4862286"/>
              <a:gd name="connsiteX2" fmla="*/ 5413828 w 5413828"/>
              <a:gd name="connsiteY2" fmla="*/ 4862286 h 4862286"/>
              <a:gd name="connsiteX3" fmla="*/ 0 w 5413828"/>
              <a:gd name="connsiteY3" fmla="*/ 4862286 h 486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3828" h="4862286">
                <a:moveTo>
                  <a:pt x="0" y="0"/>
                </a:moveTo>
                <a:lnTo>
                  <a:pt x="5413828" y="0"/>
                </a:lnTo>
                <a:lnTo>
                  <a:pt x="5413828" y="4862286"/>
                </a:lnTo>
                <a:lnTo>
                  <a:pt x="0" y="486228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39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12B134-D868-431B-BA88-4090BC6F6F1A}"/>
              </a:ext>
            </a:extLst>
          </p:cNvPr>
          <p:cNvSpPr/>
          <p:nvPr userDrawn="1"/>
        </p:nvSpPr>
        <p:spPr>
          <a:xfrm>
            <a:off x="478971" y="638631"/>
            <a:ext cx="3594442" cy="56315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162730-56F2-4143-B32B-3CF4302F99A8}"/>
              </a:ext>
            </a:extLst>
          </p:cNvPr>
          <p:cNvSpPr/>
          <p:nvPr userDrawn="1"/>
        </p:nvSpPr>
        <p:spPr>
          <a:xfrm>
            <a:off x="4291522" y="638629"/>
            <a:ext cx="3594442" cy="5631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4894DD-ADBF-47E8-BDDC-C2C42E02F26A}"/>
              </a:ext>
            </a:extLst>
          </p:cNvPr>
          <p:cNvSpPr/>
          <p:nvPr userDrawn="1"/>
        </p:nvSpPr>
        <p:spPr>
          <a:xfrm>
            <a:off x="8104072" y="638629"/>
            <a:ext cx="3594442" cy="56315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E1A5A95-9F12-478F-9A12-8B128B2A13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629" y="783771"/>
            <a:ext cx="3236685" cy="2645229"/>
          </a:xfrm>
          <a:custGeom>
            <a:avLst/>
            <a:gdLst>
              <a:gd name="connsiteX0" fmla="*/ 0 w 3236685"/>
              <a:gd name="connsiteY0" fmla="*/ 0 h 2645229"/>
              <a:gd name="connsiteX1" fmla="*/ 3236685 w 3236685"/>
              <a:gd name="connsiteY1" fmla="*/ 0 h 2645229"/>
              <a:gd name="connsiteX2" fmla="*/ 3236685 w 3236685"/>
              <a:gd name="connsiteY2" fmla="*/ 2645229 h 2645229"/>
              <a:gd name="connsiteX3" fmla="*/ 0 w 3236685"/>
              <a:gd name="connsiteY3" fmla="*/ 2645229 h 264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6685" h="2645229">
                <a:moveTo>
                  <a:pt x="0" y="0"/>
                </a:moveTo>
                <a:lnTo>
                  <a:pt x="3236685" y="0"/>
                </a:lnTo>
                <a:lnTo>
                  <a:pt x="3236685" y="2645229"/>
                </a:lnTo>
                <a:lnTo>
                  <a:pt x="0" y="264522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B7ACDCF-3ECC-4DDF-810B-4C5E75E50C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77657" y="809171"/>
            <a:ext cx="3236685" cy="2645229"/>
          </a:xfrm>
          <a:custGeom>
            <a:avLst/>
            <a:gdLst>
              <a:gd name="connsiteX0" fmla="*/ 0 w 3236685"/>
              <a:gd name="connsiteY0" fmla="*/ 0 h 2645229"/>
              <a:gd name="connsiteX1" fmla="*/ 3236685 w 3236685"/>
              <a:gd name="connsiteY1" fmla="*/ 0 h 2645229"/>
              <a:gd name="connsiteX2" fmla="*/ 3236685 w 3236685"/>
              <a:gd name="connsiteY2" fmla="*/ 2645229 h 2645229"/>
              <a:gd name="connsiteX3" fmla="*/ 0 w 3236685"/>
              <a:gd name="connsiteY3" fmla="*/ 2645229 h 264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6685" h="2645229">
                <a:moveTo>
                  <a:pt x="0" y="0"/>
                </a:moveTo>
                <a:lnTo>
                  <a:pt x="3236685" y="0"/>
                </a:lnTo>
                <a:lnTo>
                  <a:pt x="3236685" y="2645229"/>
                </a:lnTo>
                <a:lnTo>
                  <a:pt x="0" y="264522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2E42247-B42E-4C13-B447-BAA4F1FBD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82950" y="809171"/>
            <a:ext cx="3236685" cy="2645229"/>
          </a:xfrm>
          <a:custGeom>
            <a:avLst/>
            <a:gdLst>
              <a:gd name="connsiteX0" fmla="*/ 0 w 3236685"/>
              <a:gd name="connsiteY0" fmla="*/ 0 h 2645229"/>
              <a:gd name="connsiteX1" fmla="*/ 3236685 w 3236685"/>
              <a:gd name="connsiteY1" fmla="*/ 0 h 2645229"/>
              <a:gd name="connsiteX2" fmla="*/ 3236685 w 3236685"/>
              <a:gd name="connsiteY2" fmla="*/ 2645229 h 2645229"/>
              <a:gd name="connsiteX3" fmla="*/ 0 w 3236685"/>
              <a:gd name="connsiteY3" fmla="*/ 2645229 h 264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6685" h="2645229">
                <a:moveTo>
                  <a:pt x="0" y="0"/>
                </a:moveTo>
                <a:lnTo>
                  <a:pt x="3236685" y="0"/>
                </a:lnTo>
                <a:lnTo>
                  <a:pt x="3236685" y="2645229"/>
                </a:lnTo>
                <a:lnTo>
                  <a:pt x="0" y="264522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99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>
            <a:extLst>
              <a:ext uri="{FF2B5EF4-FFF2-40B4-BE49-F238E27FC236}">
                <a16:creationId xmlns:a16="http://schemas.microsoft.com/office/drawing/2014/main" id="{44648F74-7E78-4CE7-9B9E-A0A62EFF5C1B}"/>
              </a:ext>
            </a:extLst>
          </p:cNvPr>
          <p:cNvSpPr/>
          <p:nvPr userDrawn="1"/>
        </p:nvSpPr>
        <p:spPr>
          <a:xfrm>
            <a:off x="1433015" y="-1"/>
            <a:ext cx="4380931" cy="6858001"/>
          </a:xfrm>
          <a:prstGeom prst="parallelogram">
            <a:avLst>
              <a:gd name="adj" fmla="val 2729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CC92085-2F80-408D-9947-D344935B5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6149" y="654529"/>
            <a:ext cx="3817257" cy="4580796"/>
          </a:xfrm>
          <a:custGeom>
            <a:avLst/>
            <a:gdLst>
              <a:gd name="connsiteX0" fmla="*/ 954314 w 3817257"/>
              <a:gd name="connsiteY0" fmla="*/ 0 h 4580796"/>
              <a:gd name="connsiteX1" fmla="*/ 3817257 w 3817257"/>
              <a:gd name="connsiteY1" fmla="*/ 0 h 4580796"/>
              <a:gd name="connsiteX2" fmla="*/ 2862943 w 3817257"/>
              <a:gd name="connsiteY2" fmla="*/ 4580796 h 4580796"/>
              <a:gd name="connsiteX3" fmla="*/ 0 w 3817257"/>
              <a:gd name="connsiteY3" fmla="*/ 4580796 h 4580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7257" h="4580796">
                <a:moveTo>
                  <a:pt x="954314" y="0"/>
                </a:moveTo>
                <a:lnTo>
                  <a:pt x="3817257" y="0"/>
                </a:lnTo>
                <a:lnTo>
                  <a:pt x="2862943" y="4580796"/>
                </a:lnTo>
                <a:lnTo>
                  <a:pt x="0" y="458079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4C6E0BF-0F98-4551-9A96-0F8BDA7BFC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2817" y="1606753"/>
            <a:ext cx="3817257" cy="4580796"/>
          </a:xfrm>
          <a:custGeom>
            <a:avLst/>
            <a:gdLst>
              <a:gd name="connsiteX0" fmla="*/ 954314 w 3817257"/>
              <a:gd name="connsiteY0" fmla="*/ 0 h 4580796"/>
              <a:gd name="connsiteX1" fmla="*/ 3817257 w 3817257"/>
              <a:gd name="connsiteY1" fmla="*/ 0 h 4580796"/>
              <a:gd name="connsiteX2" fmla="*/ 2862943 w 3817257"/>
              <a:gd name="connsiteY2" fmla="*/ 4580796 h 4580796"/>
              <a:gd name="connsiteX3" fmla="*/ 0 w 3817257"/>
              <a:gd name="connsiteY3" fmla="*/ 4580796 h 4580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7257" h="4580796">
                <a:moveTo>
                  <a:pt x="954314" y="0"/>
                </a:moveTo>
                <a:lnTo>
                  <a:pt x="3817257" y="0"/>
                </a:lnTo>
                <a:lnTo>
                  <a:pt x="2862943" y="4580796"/>
                </a:lnTo>
                <a:lnTo>
                  <a:pt x="0" y="458079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3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A2F58CC-86E6-4BC2-B905-F5E9E771C3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8047" y="2047164"/>
            <a:ext cx="2471209" cy="2107239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9E95FB9-365E-44C2-8B97-AAF900C8C1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4512" y="2047164"/>
            <a:ext cx="2471209" cy="2107239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4B4EE17-788A-4298-9565-5612D299BF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02744" y="2047164"/>
            <a:ext cx="2471209" cy="2107239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7CF3217-3B5E-412D-99B4-253B41C413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8047" y="4300386"/>
            <a:ext cx="2471209" cy="2107239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12E94893-B0B0-4A37-95BB-228036D05B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6279" y="4300386"/>
            <a:ext cx="2471209" cy="2107239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F0BE05E-FD31-4B77-ACED-C05D72260A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74512" y="4300386"/>
            <a:ext cx="2471209" cy="2107239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08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8FD47E1-FCAB-46C6-A918-0112D1552E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04264" y="0"/>
            <a:ext cx="7087736" cy="6858000"/>
          </a:xfrm>
          <a:custGeom>
            <a:avLst/>
            <a:gdLst>
              <a:gd name="connsiteX0" fmla="*/ 4760933 w 7087736"/>
              <a:gd name="connsiteY0" fmla="*/ 0 h 6858000"/>
              <a:gd name="connsiteX1" fmla="*/ 7087736 w 7087736"/>
              <a:gd name="connsiteY1" fmla="*/ 0 h 6858000"/>
              <a:gd name="connsiteX2" fmla="*/ 4760933 w 7087736"/>
              <a:gd name="connsiteY2" fmla="*/ 3429000 h 6858000"/>
              <a:gd name="connsiteX3" fmla="*/ 7087736 w 7087736"/>
              <a:gd name="connsiteY3" fmla="*/ 6858000 h 6858000"/>
              <a:gd name="connsiteX4" fmla="*/ 4760933 w 7087736"/>
              <a:gd name="connsiteY4" fmla="*/ 6858000 h 6858000"/>
              <a:gd name="connsiteX5" fmla="*/ 2434131 w 7087736"/>
              <a:gd name="connsiteY5" fmla="*/ 3429000 h 6858000"/>
              <a:gd name="connsiteX6" fmla="*/ 2326802 w 7087736"/>
              <a:gd name="connsiteY6" fmla="*/ 0 h 6858000"/>
              <a:gd name="connsiteX7" fmla="*/ 4653606 w 7087736"/>
              <a:gd name="connsiteY7" fmla="*/ 0 h 6858000"/>
              <a:gd name="connsiteX8" fmla="*/ 2326802 w 7087736"/>
              <a:gd name="connsiteY8" fmla="*/ 3429000 h 6858000"/>
              <a:gd name="connsiteX9" fmla="*/ 4653606 w 7087736"/>
              <a:gd name="connsiteY9" fmla="*/ 6858000 h 6858000"/>
              <a:gd name="connsiteX10" fmla="*/ 2326802 w 7087736"/>
              <a:gd name="connsiteY10" fmla="*/ 6858000 h 6858000"/>
              <a:gd name="connsiteX11" fmla="*/ 0 w 7087736"/>
              <a:gd name="connsiteY11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87736" h="6858000">
                <a:moveTo>
                  <a:pt x="4760933" y="0"/>
                </a:moveTo>
                <a:lnTo>
                  <a:pt x="7087736" y="0"/>
                </a:lnTo>
                <a:lnTo>
                  <a:pt x="4760933" y="3429000"/>
                </a:lnTo>
                <a:lnTo>
                  <a:pt x="7087736" y="6858000"/>
                </a:lnTo>
                <a:lnTo>
                  <a:pt x="4760933" y="6858000"/>
                </a:lnTo>
                <a:lnTo>
                  <a:pt x="2434131" y="3429000"/>
                </a:lnTo>
                <a:close/>
                <a:moveTo>
                  <a:pt x="2326802" y="0"/>
                </a:moveTo>
                <a:lnTo>
                  <a:pt x="4653606" y="0"/>
                </a:lnTo>
                <a:lnTo>
                  <a:pt x="2326802" y="3429000"/>
                </a:lnTo>
                <a:lnTo>
                  <a:pt x="4653606" y="6858000"/>
                </a:lnTo>
                <a:lnTo>
                  <a:pt x="2326802" y="6858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35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B507272-7539-4758-B04F-787EF2D4BF4A}"/>
              </a:ext>
            </a:extLst>
          </p:cNvPr>
          <p:cNvSpPr/>
          <p:nvPr userDrawn="1"/>
        </p:nvSpPr>
        <p:spPr>
          <a:xfrm>
            <a:off x="0" y="0"/>
            <a:ext cx="412162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ECCEA10-FF37-4FE1-88F1-5A79C30998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96454" y="573206"/>
            <a:ext cx="4899546" cy="5718412"/>
          </a:xfrm>
          <a:custGeom>
            <a:avLst/>
            <a:gdLst>
              <a:gd name="connsiteX0" fmla="*/ 0 w 4899546"/>
              <a:gd name="connsiteY0" fmla="*/ 0 h 5718412"/>
              <a:gd name="connsiteX1" fmla="*/ 4899546 w 4899546"/>
              <a:gd name="connsiteY1" fmla="*/ 0 h 5718412"/>
              <a:gd name="connsiteX2" fmla="*/ 4899546 w 4899546"/>
              <a:gd name="connsiteY2" fmla="*/ 5718412 h 5718412"/>
              <a:gd name="connsiteX3" fmla="*/ 0 w 4899546"/>
              <a:gd name="connsiteY3" fmla="*/ 5718412 h 5718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9546" h="5718412">
                <a:moveTo>
                  <a:pt x="0" y="0"/>
                </a:moveTo>
                <a:lnTo>
                  <a:pt x="4899546" y="0"/>
                </a:lnTo>
                <a:lnTo>
                  <a:pt x="4899546" y="5718412"/>
                </a:lnTo>
                <a:lnTo>
                  <a:pt x="0" y="571841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713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3CE3B2-3F6A-4449-9E3D-0604A5FD5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592EC-D54A-4C32-A0C0-4D31B022E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7FBB1-F492-4354-AEAA-1DB79616D0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521F5-D551-48B3-A941-577F67A3B367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26637-06EE-48FE-8DD8-5BEC7D5E2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5BF36-7B8B-42FC-802C-AA82B771C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0E2DA-A890-41F5-9D29-3F28D10DD0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7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80" r:id="rId20"/>
    <p:sldLayoutId id="2147483681" r:id="rId21"/>
    <p:sldLayoutId id="2147483683" r:id="rId22"/>
    <p:sldLayoutId id="2147483684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news-background-particle-blue-with-alpha-earth-glo-2023-11-27-04-55-52-utc">
            <a:hlinkClick r:id="" action="ppaction://media"/>
            <a:extLst>
              <a:ext uri="{FF2B5EF4-FFF2-40B4-BE49-F238E27FC236}">
                <a16:creationId xmlns:a16="http://schemas.microsoft.com/office/drawing/2014/main" id="{49A90D31-432B-BDE0-6871-CB951D779A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84CD5CE-0779-428F-8104-B2740DB935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D112F9-D3AA-4A49-9633-080CB1311B5F}"/>
              </a:ext>
            </a:extLst>
          </p:cNvPr>
          <p:cNvGrpSpPr/>
          <p:nvPr/>
        </p:nvGrpSpPr>
        <p:grpSpPr>
          <a:xfrm>
            <a:off x="-307821" y="1"/>
            <a:ext cx="12192000" cy="6857999"/>
            <a:chOff x="2957593" y="-1"/>
            <a:chExt cx="7561575" cy="6858002"/>
          </a:xfrm>
        </p:grpSpPr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5565A9A6-FCA7-4EAC-A549-9366EB1DDDD1}"/>
                </a:ext>
              </a:extLst>
            </p:cNvPr>
            <p:cNvSpPr/>
            <p:nvPr/>
          </p:nvSpPr>
          <p:spPr>
            <a:xfrm>
              <a:off x="2957593" y="0"/>
              <a:ext cx="6276814" cy="6858001"/>
            </a:xfrm>
            <a:prstGeom prst="parallelogram">
              <a:avLst>
                <a:gd name="adj" fmla="val 41296"/>
              </a:avLst>
            </a:prstGeom>
            <a:solidFill>
              <a:schemeClr val="accent4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3F6C810C-E663-4EA6-AB49-60A501717791}"/>
                </a:ext>
              </a:extLst>
            </p:cNvPr>
            <p:cNvSpPr/>
            <p:nvPr/>
          </p:nvSpPr>
          <p:spPr>
            <a:xfrm>
              <a:off x="4242354" y="-1"/>
              <a:ext cx="6276814" cy="6858001"/>
            </a:xfrm>
            <a:prstGeom prst="parallelogram">
              <a:avLst>
                <a:gd name="adj" fmla="val 41296"/>
              </a:avLst>
            </a:prstGeom>
            <a:solidFill>
              <a:schemeClr val="accent4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2C54299-6F65-4504-AC90-7E7A7EBC2527}"/>
              </a:ext>
            </a:extLst>
          </p:cNvPr>
          <p:cNvSpPr/>
          <p:nvPr/>
        </p:nvSpPr>
        <p:spPr>
          <a:xfrm>
            <a:off x="5492046" y="6520069"/>
            <a:ext cx="1307093" cy="3379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6312672" y="2341474"/>
            <a:ext cx="45719" cy="2175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D6632D-3272-4052-9431-7E0E5D81193F}"/>
              </a:ext>
            </a:extLst>
          </p:cNvPr>
          <p:cNvSpPr txBox="1"/>
          <p:nvPr/>
        </p:nvSpPr>
        <p:spPr>
          <a:xfrm>
            <a:off x="7364680" y="3123108"/>
            <a:ext cx="3906067" cy="911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Montserrat" panose="02000505000000020004" pitchFamily="2" charset="0"/>
              </a:rPr>
              <a:t>SIMCAR</a:t>
            </a:r>
            <a:r>
              <a:rPr lang="en-US" sz="4000" b="1" dirty="0">
                <a:solidFill>
                  <a:schemeClr val="bg1"/>
                </a:solidFill>
                <a:latin typeface="Montserrat" panose="02000505000000020004" pitchFamily="2" charset="0"/>
              </a:rPr>
              <a:t> 2026</a:t>
            </a:r>
            <a:endParaRPr lang="id-ID" sz="4000" b="1" dirty="0">
              <a:solidFill>
                <a:schemeClr val="accent4"/>
              </a:solidFill>
              <a:latin typeface="Montserrat" panose="02000505000000020004" pitchFamily="2" charset="0"/>
            </a:endParaRPr>
          </a:p>
        </p:txBody>
      </p: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7EC59F2-F370-3885-7740-942C3DDA83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30" y="2823295"/>
            <a:ext cx="4191973" cy="121140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2F99BE1-83FA-3988-99CF-2695027C6A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769" y="401797"/>
            <a:ext cx="1084462" cy="437071"/>
          </a:xfrm>
          <a:prstGeom prst="rect">
            <a:avLst/>
          </a:prstGeom>
        </p:spPr>
      </p:pic>
      <p:sp>
        <p:nvSpPr>
          <p:cNvPr id="12" name="TextBox 16">
            <a:extLst>
              <a:ext uri="{FF2B5EF4-FFF2-40B4-BE49-F238E27FC236}">
                <a16:creationId xmlns:a16="http://schemas.microsoft.com/office/drawing/2014/main" id="{C9D6632D-3272-4052-9431-7E0E5D81193F}"/>
              </a:ext>
            </a:extLst>
          </p:cNvPr>
          <p:cNvSpPr txBox="1"/>
          <p:nvPr/>
        </p:nvSpPr>
        <p:spPr>
          <a:xfrm>
            <a:off x="6966882" y="2144587"/>
            <a:ext cx="4339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Montserrat" panose="02000505000000020004" pitchFamily="2" charset="0"/>
              </a:rPr>
              <a:t>ATUALIZAÇÕES</a:t>
            </a:r>
            <a:endParaRPr lang="id-ID" sz="4000" b="1" dirty="0">
              <a:solidFill>
                <a:schemeClr val="accent4"/>
              </a:solidFill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3602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1">
            <a:extLst>
              <a:ext uri="{FF2B5EF4-FFF2-40B4-BE49-F238E27FC236}">
                <a16:creationId xmlns:a16="http://schemas.microsoft.com/office/drawing/2014/main" id="{A7790A2A-926A-2B7D-5FFB-74E44EF6F17B}"/>
              </a:ext>
            </a:extLst>
          </p:cNvPr>
          <p:cNvSpPr txBox="1"/>
          <p:nvPr/>
        </p:nvSpPr>
        <p:spPr>
          <a:xfrm>
            <a:off x="3126511" y="587947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CAR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DIGITAL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</a:endParaRP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9757ECF3-EFEC-4178-AB10-06C51F5CEA5D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600020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5" name="Imagem 1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E619E7C1-0210-1E27-124B-DD56BBB366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9AFCECF7-C12A-D511-A704-B2D502D8E4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151" y="6376280"/>
            <a:ext cx="1084462" cy="43707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6899564" y="149629"/>
            <a:ext cx="4605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92D05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RESUMO GERAL - CAR DIGITAL</a:t>
            </a:r>
          </a:p>
        </p:txBody>
      </p:sp>
      <p:sp>
        <p:nvSpPr>
          <p:cNvPr id="5" name="Retângulo 4"/>
          <p:cNvSpPr/>
          <p:nvPr/>
        </p:nvSpPr>
        <p:spPr>
          <a:xfrm>
            <a:off x="9523454" y="664891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Dados 05/05/2026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/>
        </p:nvGraphicFramePr>
        <p:xfrm>
          <a:off x="1188330" y="1164763"/>
          <a:ext cx="9815340" cy="5378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794975" y="2086495"/>
            <a:ext cx="18878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7,0% Das validações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796742" y="3008746"/>
            <a:ext cx="18878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4,6% Das validações</a:t>
            </a:r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3499658" y="2285184"/>
            <a:ext cx="365760" cy="23275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H="1">
            <a:off x="5439294" y="3230922"/>
            <a:ext cx="365760" cy="23275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002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E20">
              <a:alpha val="7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" name="Google Shape;57;p1"/>
          <p:cNvGrpSpPr/>
          <p:nvPr/>
        </p:nvGrpSpPr>
        <p:grpSpPr>
          <a:xfrm>
            <a:off x="-307975" y="0"/>
            <a:ext cx="12192000" cy="6858000"/>
            <a:chOff x="2957593" y="-1"/>
            <a:chExt cx="7561575" cy="6858002"/>
          </a:xfrm>
        </p:grpSpPr>
        <p:sp>
          <p:nvSpPr>
            <p:cNvPr id="58" name="Google Shape;58;p1"/>
            <p:cNvSpPr/>
            <p:nvPr/>
          </p:nvSpPr>
          <p:spPr>
            <a:xfrm>
              <a:off x="2957593" y="-1"/>
              <a:ext cx="6276698" cy="6858002"/>
            </a:xfrm>
            <a:prstGeom prst="parallelogram">
              <a:avLst>
                <a:gd name="adj" fmla="val 8920"/>
              </a:avLst>
            </a:prstGeom>
            <a:solidFill>
              <a:srgbClr val="92D050">
                <a:alpha val="666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4242470" y="-1"/>
              <a:ext cx="6276698" cy="6858002"/>
            </a:xfrm>
            <a:prstGeom prst="parallelogram">
              <a:avLst>
                <a:gd name="adj" fmla="val 8920"/>
              </a:avLst>
            </a:prstGeom>
            <a:solidFill>
              <a:srgbClr val="92D050">
                <a:alpha val="666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1"/>
          <p:cNvSpPr txBox="1"/>
          <p:nvPr/>
        </p:nvSpPr>
        <p:spPr>
          <a:xfrm>
            <a:off x="5492750" y="6519862"/>
            <a:ext cx="1306512" cy="3381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"/>
          <p:cNvSpPr txBox="1"/>
          <p:nvPr/>
        </p:nvSpPr>
        <p:spPr>
          <a:xfrm rot="1740000">
            <a:off x="6311900" y="2341562"/>
            <a:ext cx="46037" cy="21748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"/>
          <p:cNvSpPr txBox="1"/>
          <p:nvPr/>
        </p:nvSpPr>
        <p:spPr>
          <a:xfrm>
            <a:off x="6496785" y="2966807"/>
            <a:ext cx="4568189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</a:pPr>
            <a:r>
              <a:rPr lang="en-US" sz="40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CAR </a:t>
            </a:r>
            <a:r>
              <a:rPr lang="en-US" sz="4000" b="1" i="0" u="none" strike="noStrike" cap="none" dirty="0">
                <a:solidFill>
                  <a:srgbClr val="92D050"/>
                </a:solidFill>
                <a:latin typeface="Montserrat"/>
                <a:ea typeface="Montserrat"/>
                <a:cs typeface="Montserrat"/>
                <a:sym typeface="Montserrat"/>
              </a:rPr>
              <a:t>DIGITAL 2.0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1" descr="Desenho com traços pretos&#10;&#10;Descrição gerada automaticamente com confiança mé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1237" y="2822575"/>
            <a:ext cx="4192587" cy="121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53075" y="401637"/>
            <a:ext cx="1085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"/>
          <p:cNvSpPr txBox="1"/>
          <p:nvPr/>
        </p:nvSpPr>
        <p:spPr>
          <a:xfrm>
            <a:off x="6684011" y="4050281"/>
            <a:ext cx="489203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pt-BR" sz="3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Substituição de ARL</a:t>
            </a:r>
            <a:endParaRPr sz="36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2193069"/>
      </p:ext>
    </p:extLst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D57C4-C71C-198A-9AAF-06D9CF3F4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4B0542E9-5E37-BA4D-73B4-8FE7EADEC143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9AA67FFB-AFAB-CBBB-02C8-26F493D24A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10105390-1EA7-0610-8272-5E63AA2CFFA4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Substituição de Reserva Legal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4FC338C-5E13-AC74-9908-58D0BE25FC6D}"/>
              </a:ext>
            </a:extLst>
          </p:cNvPr>
          <p:cNvSpPr txBox="1"/>
          <p:nvPr/>
        </p:nvSpPr>
        <p:spPr>
          <a:xfrm>
            <a:off x="965200" y="1634387"/>
            <a:ext cx="8585200" cy="3090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0BDDE09-223A-3FC8-7558-1621AF2710D1}"/>
              </a:ext>
            </a:extLst>
          </p:cNvPr>
          <p:cNvSpPr txBox="1"/>
          <p:nvPr/>
        </p:nvSpPr>
        <p:spPr>
          <a:xfrm>
            <a:off x="756062" y="1618104"/>
            <a:ext cx="104707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sz="3600" b="1" dirty="0">
                <a:solidFill>
                  <a:schemeClr val="bg1"/>
                </a:solidFill>
              </a:rPr>
              <a:t>Atualização da vetorização de Reserva Legal de Acordo com a AVN mapeada do CAR Digital;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3600" b="1" dirty="0">
              <a:solidFill>
                <a:schemeClr val="bg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3600" b="1" dirty="0">
                <a:solidFill>
                  <a:schemeClr val="bg1"/>
                </a:solidFill>
              </a:rPr>
              <a:t>Relocação da Reserva Legal apresentada no CAR Original;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3600" b="1" dirty="0">
              <a:solidFill>
                <a:schemeClr val="bg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3600" b="1" dirty="0">
                <a:solidFill>
                  <a:schemeClr val="bg1"/>
                </a:solidFill>
              </a:rPr>
              <a:t>Aplicação do art. 67 sobre reserva legal existentes até 22/07/2008, para imóveis menores de 4MF.</a:t>
            </a:r>
          </a:p>
        </p:txBody>
      </p:sp>
    </p:spTree>
    <p:extLst>
      <p:ext uri="{BB962C8B-B14F-4D97-AF65-F5344CB8AC3E}">
        <p14:creationId xmlns:p14="http://schemas.microsoft.com/office/powerpoint/2010/main" val="107003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BFCCDC-7510-4EFF-AE34-BB9625AF3F92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49753-B61F-480E-816D-A715D175FC30}"/>
              </a:ext>
            </a:extLst>
          </p:cNvPr>
          <p:cNvSpPr/>
          <p:nvPr/>
        </p:nvSpPr>
        <p:spPr>
          <a:xfrm>
            <a:off x="0" y="3851564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12B67C9A-D2C9-CD40-E33E-F9AADFB43A31}"/>
              </a:ext>
            </a:extLst>
          </p:cNvPr>
          <p:cNvSpPr txBox="1"/>
          <p:nvPr/>
        </p:nvSpPr>
        <p:spPr>
          <a:xfrm>
            <a:off x="3923465" y="380165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CAR </a:t>
            </a:r>
            <a:r>
              <a:rPr lang="pt-BR" sz="2800" b="1" dirty="0">
                <a:solidFill>
                  <a:schemeClr val="accent4"/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DIGITAL</a:t>
            </a:r>
            <a:endParaRPr lang="en-US" sz="2800" b="1" dirty="0">
              <a:solidFill>
                <a:schemeClr val="accent4"/>
              </a:solidFill>
              <a:latin typeface="Montserrat" panose="02000505000000020004" pitchFamily="2" charset="0"/>
              <a:cs typeface="Aharoni" panose="02010803020104030203" pitchFamily="2" charset="-79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36C55D-9E86-377C-7EB1-B7416D287B76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5606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9E1894D-A812-1B2B-CB3C-7DED4D0DB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8595D3F-20F1-24BA-3D93-EC0BE0DDE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6213863"/>
            <a:ext cx="1084462" cy="437071"/>
          </a:xfrm>
          <a:prstGeom prst="rect">
            <a:avLst/>
          </a:prstGeom>
        </p:spPr>
      </p:pic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165492A4-F50B-333B-8514-E2CFEF618E7D}"/>
              </a:ext>
            </a:extLst>
          </p:cNvPr>
          <p:cNvCxnSpPr/>
          <p:nvPr/>
        </p:nvCxnSpPr>
        <p:spPr>
          <a:xfrm>
            <a:off x="1489166" y="6650934"/>
            <a:ext cx="8516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3437752" y="109755"/>
            <a:ext cx="45719" cy="965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97" y="162380"/>
            <a:ext cx="9354993" cy="642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551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BFCCDC-7510-4EFF-AE34-BB9625AF3F92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49753-B61F-480E-816D-A715D175FC30}"/>
              </a:ext>
            </a:extLst>
          </p:cNvPr>
          <p:cNvSpPr/>
          <p:nvPr/>
        </p:nvSpPr>
        <p:spPr>
          <a:xfrm>
            <a:off x="0" y="3851564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12B67C9A-D2C9-CD40-E33E-F9AADFB43A31}"/>
              </a:ext>
            </a:extLst>
          </p:cNvPr>
          <p:cNvSpPr txBox="1"/>
          <p:nvPr/>
        </p:nvSpPr>
        <p:spPr>
          <a:xfrm>
            <a:off x="3923465" y="380165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CAR </a:t>
            </a:r>
            <a:r>
              <a:rPr lang="pt-BR" sz="2800" b="1" dirty="0">
                <a:solidFill>
                  <a:schemeClr val="accent4"/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DIGITAL</a:t>
            </a:r>
            <a:endParaRPr lang="en-US" sz="2800" b="1" dirty="0">
              <a:solidFill>
                <a:schemeClr val="accent4"/>
              </a:solidFill>
              <a:latin typeface="Montserrat" panose="02000505000000020004" pitchFamily="2" charset="0"/>
              <a:cs typeface="Aharoni" panose="02010803020104030203" pitchFamily="2" charset="-79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36C55D-9E86-377C-7EB1-B7416D287B76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5606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9E1894D-A812-1B2B-CB3C-7DED4D0DB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8595D3F-20F1-24BA-3D93-EC0BE0DDE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6213863"/>
            <a:ext cx="1084462" cy="437071"/>
          </a:xfrm>
          <a:prstGeom prst="rect">
            <a:avLst/>
          </a:prstGeom>
        </p:spPr>
      </p:pic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165492A4-F50B-333B-8514-E2CFEF618E7D}"/>
              </a:ext>
            </a:extLst>
          </p:cNvPr>
          <p:cNvCxnSpPr/>
          <p:nvPr/>
        </p:nvCxnSpPr>
        <p:spPr>
          <a:xfrm>
            <a:off x="1489166" y="6650934"/>
            <a:ext cx="8516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3437752" y="109755"/>
            <a:ext cx="45719" cy="965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97" y="71765"/>
            <a:ext cx="9483684" cy="657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4064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BFCCDC-7510-4EFF-AE34-BB9625AF3F92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49753-B61F-480E-816D-A715D175FC30}"/>
              </a:ext>
            </a:extLst>
          </p:cNvPr>
          <p:cNvSpPr/>
          <p:nvPr/>
        </p:nvSpPr>
        <p:spPr>
          <a:xfrm>
            <a:off x="0" y="3851564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12B67C9A-D2C9-CD40-E33E-F9AADFB43A31}"/>
              </a:ext>
            </a:extLst>
          </p:cNvPr>
          <p:cNvSpPr txBox="1"/>
          <p:nvPr/>
        </p:nvSpPr>
        <p:spPr>
          <a:xfrm>
            <a:off x="3923465" y="380165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CAR </a:t>
            </a:r>
            <a:r>
              <a:rPr lang="pt-BR" sz="2800" b="1" dirty="0">
                <a:solidFill>
                  <a:schemeClr val="accent4"/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DIGITAL</a:t>
            </a:r>
            <a:endParaRPr lang="en-US" sz="2800" b="1" dirty="0">
              <a:solidFill>
                <a:schemeClr val="accent4"/>
              </a:solidFill>
              <a:latin typeface="Montserrat" panose="02000505000000020004" pitchFamily="2" charset="0"/>
              <a:cs typeface="Aharoni" panose="02010803020104030203" pitchFamily="2" charset="-79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36C55D-9E86-377C-7EB1-B7416D287B76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5606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9E1894D-A812-1B2B-CB3C-7DED4D0DB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8595D3F-20F1-24BA-3D93-EC0BE0DDE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6213863"/>
            <a:ext cx="1084462" cy="437071"/>
          </a:xfrm>
          <a:prstGeom prst="rect">
            <a:avLst/>
          </a:prstGeom>
        </p:spPr>
      </p:pic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165492A4-F50B-333B-8514-E2CFEF618E7D}"/>
              </a:ext>
            </a:extLst>
          </p:cNvPr>
          <p:cNvCxnSpPr/>
          <p:nvPr/>
        </p:nvCxnSpPr>
        <p:spPr>
          <a:xfrm>
            <a:off x="1489166" y="6650934"/>
            <a:ext cx="8516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3437752" y="109755"/>
            <a:ext cx="45719" cy="965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97" y="162379"/>
            <a:ext cx="9282570" cy="639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775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BFCCDC-7510-4EFF-AE34-BB9625AF3F92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49753-B61F-480E-816D-A715D175FC30}"/>
              </a:ext>
            </a:extLst>
          </p:cNvPr>
          <p:cNvSpPr/>
          <p:nvPr/>
        </p:nvSpPr>
        <p:spPr>
          <a:xfrm>
            <a:off x="0" y="3851564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12B67C9A-D2C9-CD40-E33E-F9AADFB43A31}"/>
              </a:ext>
            </a:extLst>
          </p:cNvPr>
          <p:cNvSpPr txBox="1"/>
          <p:nvPr/>
        </p:nvSpPr>
        <p:spPr>
          <a:xfrm>
            <a:off x="3923465" y="380165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CAR </a:t>
            </a:r>
            <a:r>
              <a:rPr lang="pt-BR" sz="2800" b="1" dirty="0">
                <a:solidFill>
                  <a:schemeClr val="accent4"/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DIGITAL</a:t>
            </a:r>
            <a:endParaRPr lang="en-US" sz="2800" b="1" dirty="0">
              <a:solidFill>
                <a:schemeClr val="accent4"/>
              </a:solidFill>
              <a:latin typeface="Montserrat" panose="02000505000000020004" pitchFamily="2" charset="0"/>
              <a:cs typeface="Aharoni" panose="02010803020104030203" pitchFamily="2" charset="-79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36C55D-9E86-377C-7EB1-B7416D287B76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5606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9E1894D-A812-1B2B-CB3C-7DED4D0DB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8595D3F-20F1-24BA-3D93-EC0BE0DDE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6213863"/>
            <a:ext cx="1084462" cy="437071"/>
          </a:xfrm>
          <a:prstGeom prst="rect">
            <a:avLst/>
          </a:prstGeom>
        </p:spPr>
      </p:pic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165492A4-F50B-333B-8514-E2CFEF618E7D}"/>
              </a:ext>
            </a:extLst>
          </p:cNvPr>
          <p:cNvCxnSpPr/>
          <p:nvPr/>
        </p:nvCxnSpPr>
        <p:spPr>
          <a:xfrm>
            <a:off x="1489166" y="6650934"/>
            <a:ext cx="8516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3437752" y="109755"/>
            <a:ext cx="45719" cy="965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232" y="168964"/>
            <a:ext cx="9322817" cy="639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724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BFCCDC-7510-4EFF-AE34-BB9625AF3F92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49753-B61F-480E-816D-A715D175FC30}"/>
              </a:ext>
            </a:extLst>
          </p:cNvPr>
          <p:cNvSpPr/>
          <p:nvPr/>
        </p:nvSpPr>
        <p:spPr>
          <a:xfrm>
            <a:off x="0" y="3851564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12B67C9A-D2C9-CD40-E33E-F9AADFB43A31}"/>
              </a:ext>
            </a:extLst>
          </p:cNvPr>
          <p:cNvSpPr txBox="1"/>
          <p:nvPr/>
        </p:nvSpPr>
        <p:spPr>
          <a:xfrm>
            <a:off x="3923465" y="380165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CAR </a:t>
            </a:r>
            <a:r>
              <a:rPr lang="pt-BR" sz="2800" b="1" dirty="0">
                <a:solidFill>
                  <a:schemeClr val="accent4"/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DIGITAL</a:t>
            </a:r>
            <a:endParaRPr lang="en-US" sz="2800" b="1" dirty="0">
              <a:solidFill>
                <a:schemeClr val="accent4"/>
              </a:solidFill>
              <a:latin typeface="Montserrat" panose="02000505000000020004" pitchFamily="2" charset="0"/>
              <a:cs typeface="Aharoni" panose="02010803020104030203" pitchFamily="2" charset="-79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36C55D-9E86-377C-7EB1-B7416D287B76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5606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9E1894D-A812-1B2B-CB3C-7DED4D0DB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8595D3F-20F1-24BA-3D93-EC0BE0DDE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6213863"/>
            <a:ext cx="1084462" cy="437071"/>
          </a:xfrm>
          <a:prstGeom prst="rect">
            <a:avLst/>
          </a:prstGeom>
        </p:spPr>
      </p:pic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165492A4-F50B-333B-8514-E2CFEF618E7D}"/>
              </a:ext>
            </a:extLst>
          </p:cNvPr>
          <p:cNvCxnSpPr/>
          <p:nvPr/>
        </p:nvCxnSpPr>
        <p:spPr>
          <a:xfrm>
            <a:off x="1489166" y="6650934"/>
            <a:ext cx="8516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3437752" y="109755"/>
            <a:ext cx="45719" cy="965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97" y="79129"/>
            <a:ext cx="9377719" cy="643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219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BFCCDC-7510-4EFF-AE34-BB9625AF3F92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49753-B61F-480E-816D-A715D175FC30}"/>
              </a:ext>
            </a:extLst>
          </p:cNvPr>
          <p:cNvSpPr/>
          <p:nvPr/>
        </p:nvSpPr>
        <p:spPr>
          <a:xfrm>
            <a:off x="0" y="3851564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12B67C9A-D2C9-CD40-E33E-F9AADFB43A31}"/>
              </a:ext>
            </a:extLst>
          </p:cNvPr>
          <p:cNvSpPr txBox="1"/>
          <p:nvPr/>
        </p:nvSpPr>
        <p:spPr>
          <a:xfrm>
            <a:off x="3923465" y="380165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CAR </a:t>
            </a:r>
            <a:r>
              <a:rPr lang="pt-BR" sz="2800" b="1" dirty="0">
                <a:solidFill>
                  <a:schemeClr val="accent4"/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DIGITAL</a:t>
            </a:r>
            <a:endParaRPr lang="en-US" sz="2800" b="1" dirty="0">
              <a:solidFill>
                <a:schemeClr val="accent4"/>
              </a:solidFill>
              <a:latin typeface="Montserrat" panose="02000505000000020004" pitchFamily="2" charset="0"/>
              <a:cs typeface="Aharoni" panose="02010803020104030203" pitchFamily="2" charset="-79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36C55D-9E86-377C-7EB1-B7416D287B76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5606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9E1894D-A812-1B2B-CB3C-7DED4D0DB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8595D3F-20F1-24BA-3D93-EC0BE0DDE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6213863"/>
            <a:ext cx="1084462" cy="437071"/>
          </a:xfrm>
          <a:prstGeom prst="rect">
            <a:avLst/>
          </a:prstGeom>
        </p:spPr>
      </p:pic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165492A4-F50B-333B-8514-E2CFEF618E7D}"/>
              </a:ext>
            </a:extLst>
          </p:cNvPr>
          <p:cNvCxnSpPr/>
          <p:nvPr/>
        </p:nvCxnSpPr>
        <p:spPr>
          <a:xfrm>
            <a:off x="1489166" y="6650934"/>
            <a:ext cx="8516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3437752" y="109755"/>
            <a:ext cx="45719" cy="965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97" y="162380"/>
            <a:ext cx="9250834" cy="637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91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BFCCDC-7510-4EFF-AE34-BB9625AF3F92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49753-B61F-480E-816D-A715D175FC30}"/>
              </a:ext>
            </a:extLst>
          </p:cNvPr>
          <p:cNvSpPr/>
          <p:nvPr/>
        </p:nvSpPr>
        <p:spPr>
          <a:xfrm>
            <a:off x="0" y="3851564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12B67C9A-D2C9-CD40-E33E-F9AADFB43A31}"/>
              </a:ext>
            </a:extLst>
          </p:cNvPr>
          <p:cNvSpPr txBox="1"/>
          <p:nvPr/>
        </p:nvSpPr>
        <p:spPr>
          <a:xfrm>
            <a:off x="3923465" y="380165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CAR </a:t>
            </a:r>
            <a:r>
              <a:rPr lang="pt-BR" sz="2800" b="1" dirty="0">
                <a:solidFill>
                  <a:schemeClr val="accent4"/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DIGITAL</a:t>
            </a:r>
            <a:endParaRPr lang="en-US" sz="2800" b="1" dirty="0">
              <a:solidFill>
                <a:schemeClr val="accent4"/>
              </a:solidFill>
              <a:latin typeface="Montserrat" panose="02000505000000020004" pitchFamily="2" charset="0"/>
              <a:cs typeface="Aharoni" panose="02010803020104030203" pitchFamily="2" charset="-79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36C55D-9E86-377C-7EB1-B7416D287B76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5606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9E1894D-A812-1B2B-CB3C-7DED4D0DB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8595D3F-20F1-24BA-3D93-EC0BE0DDE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6213863"/>
            <a:ext cx="1084462" cy="437071"/>
          </a:xfrm>
          <a:prstGeom prst="rect">
            <a:avLst/>
          </a:prstGeom>
        </p:spPr>
      </p:pic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165492A4-F50B-333B-8514-E2CFEF618E7D}"/>
              </a:ext>
            </a:extLst>
          </p:cNvPr>
          <p:cNvCxnSpPr/>
          <p:nvPr/>
        </p:nvCxnSpPr>
        <p:spPr>
          <a:xfrm>
            <a:off x="1489166" y="6650934"/>
            <a:ext cx="8516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3437752" y="109755"/>
            <a:ext cx="45719" cy="965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96" y="162380"/>
            <a:ext cx="9253599" cy="643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910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484E5-2ED1-1A1B-3548-FD8EA5603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057E3E4-F651-324F-7ADD-7F4DF83A8727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27025C10-CB32-07F9-72CD-298B2BF51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226129E6-860B-2C2E-F06B-6CD1164DC513}"/>
              </a:ext>
            </a:extLst>
          </p:cNvPr>
          <p:cNvSpPr txBox="1"/>
          <p:nvPr/>
        </p:nvSpPr>
        <p:spPr>
          <a:xfrm>
            <a:off x="3126511" y="587947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Objetivos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65200" y="1634387"/>
            <a:ext cx="8585200" cy="3090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54FC0E7-B8D3-84E8-0B7D-13AB43F2310E}"/>
              </a:ext>
            </a:extLst>
          </p:cNvPr>
          <p:cNvSpPr txBox="1"/>
          <p:nvPr/>
        </p:nvSpPr>
        <p:spPr>
          <a:xfrm>
            <a:off x="1432244" y="1498576"/>
            <a:ext cx="84874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Resultados CAR Digital;</a:t>
            </a:r>
          </a:p>
          <a:p>
            <a:pPr marL="342900" indent="-342900">
              <a:buFont typeface="+mj-lt"/>
              <a:buAutoNum type="arabicPeriod"/>
            </a:pPr>
            <a:endParaRPr lang="pt-BR" sz="3200" b="1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Substituição da Reserva Legal;</a:t>
            </a:r>
          </a:p>
          <a:p>
            <a:pPr marL="342900" indent="-342900">
              <a:buFont typeface="+mj-lt"/>
              <a:buAutoNum type="arabicPeriod"/>
            </a:pPr>
            <a:endParaRPr lang="pt-BR" sz="3200" b="1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Discordância do CAR Digital;</a:t>
            </a:r>
          </a:p>
          <a:p>
            <a:pPr marL="342900" indent="-342900">
              <a:buFont typeface="+mj-lt"/>
              <a:buAutoNum type="arabicPeriod"/>
            </a:pPr>
            <a:endParaRPr lang="pt-BR" sz="3200" b="1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Compensação de Reserva Legal em Unidades de Conservação;</a:t>
            </a:r>
          </a:p>
          <a:p>
            <a:pPr marL="342900" indent="-342900">
              <a:buFont typeface="+mj-lt"/>
              <a:buAutoNum type="arabicPeriod"/>
            </a:pPr>
            <a:endParaRPr lang="pt-BR" sz="3200" b="1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SIMCAR Assentamento;</a:t>
            </a:r>
          </a:p>
        </p:txBody>
      </p:sp>
    </p:spTree>
    <p:extLst>
      <p:ext uri="{BB962C8B-B14F-4D97-AF65-F5344CB8AC3E}">
        <p14:creationId xmlns:p14="http://schemas.microsoft.com/office/powerpoint/2010/main" val="3757798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BFCCDC-7510-4EFF-AE34-BB9625AF3F92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49753-B61F-480E-816D-A715D175FC30}"/>
              </a:ext>
            </a:extLst>
          </p:cNvPr>
          <p:cNvSpPr/>
          <p:nvPr/>
        </p:nvSpPr>
        <p:spPr>
          <a:xfrm>
            <a:off x="0" y="3851564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12B67C9A-D2C9-CD40-E33E-F9AADFB43A31}"/>
              </a:ext>
            </a:extLst>
          </p:cNvPr>
          <p:cNvSpPr txBox="1"/>
          <p:nvPr/>
        </p:nvSpPr>
        <p:spPr>
          <a:xfrm>
            <a:off x="3923465" y="380165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CAR </a:t>
            </a:r>
            <a:r>
              <a:rPr lang="pt-BR" sz="2800" b="1" dirty="0">
                <a:solidFill>
                  <a:schemeClr val="accent4"/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DIGITAL</a:t>
            </a:r>
            <a:endParaRPr lang="en-US" sz="2800" b="1" dirty="0">
              <a:solidFill>
                <a:schemeClr val="accent4"/>
              </a:solidFill>
              <a:latin typeface="Montserrat" panose="02000505000000020004" pitchFamily="2" charset="0"/>
              <a:cs typeface="Aharoni" panose="02010803020104030203" pitchFamily="2" charset="-79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36C55D-9E86-377C-7EB1-B7416D287B76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5606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9E1894D-A812-1B2B-CB3C-7DED4D0DB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8595D3F-20F1-24BA-3D93-EC0BE0DDE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6213863"/>
            <a:ext cx="1084462" cy="437071"/>
          </a:xfrm>
          <a:prstGeom prst="rect">
            <a:avLst/>
          </a:prstGeom>
        </p:spPr>
      </p:pic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165492A4-F50B-333B-8514-E2CFEF618E7D}"/>
              </a:ext>
            </a:extLst>
          </p:cNvPr>
          <p:cNvCxnSpPr/>
          <p:nvPr/>
        </p:nvCxnSpPr>
        <p:spPr>
          <a:xfrm>
            <a:off x="1489166" y="6650934"/>
            <a:ext cx="8516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3437752" y="109755"/>
            <a:ext cx="45719" cy="965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97" y="162381"/>
            <a:ext cx="9270852" cy="642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058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BFCCDC-7510-4EFF-AE34-BB9625AF3F92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49753-B61F-480E-816D-A715D175FC30}"/>
              </a:ext>
            </a:extLst>
          </p:cNvPr>
          <p:cNvSpPr/>
          <p:nvPr/>
        </p:nvSpPr>
        <p:spPr>
          <a:xfrm>
            <a:off x="0" y="3851564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12B67C9A-D2C9-CD40-E33E-F9AADFB43A31}"/>
              </a:ext>
            </a:extLst>
          </p:cNvPr>
          <p:cNvSpPr txBox="1"/>
          <p:nvPr/>
        </p:nvSpPr>
        <p:spPr>
          <a:xfrm>
            <a:off x="3923465" y="380165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CAR </a:t>
            </a:r>
            <a:r>
              <a:rPr lang="pt-BR" sz="2800" b="1" dirty="0">
                <a:solidFill>
                  <a:schemeClr val="accent4"/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DIGITAL</a:t>
            </a:r>
            <a:endParaRPr lang="en-US" sz="2800" b="1" dirty="0">
              <a:solidFill>
                <a:schemeClr val="accent4"/>
              </a:solidFill>
              <a:latin typeface="Montserrat" panose="02000505000000020004" pitchFamily="2" charset="0"/>
              <a:cs typeface="Aharoni" panose="02010803020104030203" pitchFamily="2" charset="-79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36C55D-9E86-377C-7EB1-B7416D287B76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5606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9E1894D-A812-1B2B-CB3C-7DED4D0DB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8595D3F-20F1-24BA-3D93-EC0BE0DDE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6213863"/>
            <a:ext cx="1084462" cy="437071"/>
          </a:xfrm>
          <a:prstGeom prst="rect">
            <a:avLst/>
          </a:prstGeom>
        </p:spPr>
      </p:pic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165492A4-F50B-333B-8514-E2CFEF618E7D}"/>
              </a:ext>
            </a:extLst>
          </p:cNvPr>
          <p:cNvCxnSpPr/>
          <p:nvPr/>
        </p:nvCxnSpPr>
        <p:spPr>
          <a:xfrm>
            <a:off x="1489166" y="6650934"/>
            <a:ext cx="8516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3437752" y="109755"/>
            <a:ext cx="45719" cy="965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97" y="337930"/>
            <a:ext cx="9071952" cy="621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31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BFCCDC-7510-4EFF-AE34-BB9625AF3F92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49753-B61F-480E-816D-A715D175FC30}"/>
              </a:ext>
            </a:extLst>
          </p:cNvPr>
          <p:cNvSpPr/>
          <p:nvPr/>
        </p:nvSpPr>
        <p:spPr>
          <a:xfrm>
            <a:off x="0" y="3851564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12B67C9A-D2C9-CD40-E33E-F9AADFB43A31}"/>
              </a:ext>
            </a:extLst>
          </p:cNvPr>
          <p:cNvSpPr txBox="1"/>
          <p:nvPr/>
        </p:nvSpPr>
        <p:spPr>
          <a:xfrm>
            <a:off x="3923465" y="380165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CAR </a:t>
            </a:r>
            <a:r>
              <a:rPr lang="pt-BR" sz="2800" b="1" dirty="0">
                <a:solidFill>
                  <a:schemeClr val="accent4"/>
                </a:solidFill>
                <a:latin typeface="Montserrat" panose="02000505000000020004" pitchFamily="2" charset="0"/>
                <a:cs typeface="Aharoni" panose="02010803020104030203" pitchFamily="2" charset="-79"/>
              </a:rPr>
              <a:t>DIGITAL</a:t>
            </a:r>
            <a:endParaRPr lang="en-US" sz="2800" b="1" dirty="0">
              <a:solidFill>
                <a:schemeClr val="accent4"/>
              </a:solidFill>
              <a:latin typeface="Montserrat" panose="02000505000000020004" pitchFamily="2" charset="0"/>
              <a:cs typeface="Aharoni" panose="02010803020104030203" pitchFamily="2" charset="-79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36C55D-9E86-377C-7EB1-B7416D287B76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5606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9E1894D-A812-1B2B-CB3C-7DED4D0DB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8595D3F-20F1-24BA-3D93-EC0BE0DDE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6213863"/>
            <a:ext cx="1084462" cy="437071"/>
          </a:xfrm>
          <a:prstGeom prst="rect">
            <a:avLst/>
          </a:prstGeom>
        </p:spPr>
      </p:pic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165492A4-F50B-333B-8514-E2CFEF618E7D}"/>
              </a:ext>
            </a:extLst>
          </p:cNvPr>
          <p:cNvCxnSpPr/>
          <p:nvPr/>
        </p:nvCxnSpPr>
        <p:spPr>
          <a:xfrm>
            <a:off x="1489166" y="6650934"/>
            <a:ext cx="8516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3437752" y="109755"/>
            <a:ext cx="45719" cy="965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97" y="229725"/>
            <a:ext cx="9071952" cy="63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465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44E87A25-033D-7A6D-C837-94139970F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">
            <a:extLst>
              <a:ext uri="{FF2B5EF4-FFF2-40B4-BE49-F238E27FC236}">
                <a16:creationId xmlns:a16="http://schemas.microsoft.com/office/drawing/2014/main" id="{4780A5DB-EC9D-EE44-7DD3-DC23C8A633E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193B7009-E98B-30D1-7AC4-F64EEDEAB27B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E20">
              <a:alpha val="7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" name="Google Shape;57;p1">
            <a:extLst>
              <a:ext uri="{FF2B5EF4-FFF2-40B4-BE49-F238E27FC236}">
                <a16:creationId xmlns:a16="http://schemas.microsoft.com/office/drawing/2014/main" id="{39D382D0-650C-F563-2694-E52BE77C9A50}"/>
              </a:ext>
            </a:extLst>
          </p:cNvPr>
          <p:cNvGrpSpPr/>
          <p:nvPr/>
        </p:nvGrpSpPr>
        <p:grpSpPr>
          <a:xfrm>
            <a:off x="-307975" y="0"/>
            <a:ext cx="12192000" cy="6858000"/>
            <a:chOff x="2957593" y="-1"/>
            <a:chExt cx="7561575" cy="6858002"/>
          </a:xfrm>
        </p:grpSpPr>
        <p:sp>
          <p:nvSpPr>
            <p:cNvPr id="58" name="Google Shape;58;p1">
              <a:extLst>
                <a:ext uri="{FF2B5EF4-FFF2-40B4-BE49-F238E27FC236}">
                  <a16:creationId xmlns:a16="http://schemas.microsoft.com/office/drawing/2014/main" id="{678BD1DD-EC6D-4639-D4FE-66071F12D3C4}"/>
                </a:ext>
              </a:extLst>
            </p:cNvPr>
            <p:cNvSpPr/>
            <p:nvPr/>
          </p:nvSpPr>
          <p:spPr>
            <a:xfrm>
              <a:off x="2957593" y="-1"/>
              <a:ext cx="6276698" cy="6858002"/>
            </a:xfrm>
            <a:prstGeom prst="parallelogram">
              <a:avLst>
                <a:gd name="adj" fmla="val 8920"/>
              </a:avLst>
            </a:prstGeom>
            <a:solidFill>
              <a:srgbClr val="92D050">
                <a:alpha val="666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1">
              <a:extLst>
                <a:ext uri="{FF2B5EF4-FFF2-40B4-BE49-F238E27FC236}">
                  <a16:creationId xmlns:a16="http://schemas.microsoft.com/office/drawing/2014/main" id="{546F6686-439B-35D5-19E2-7423358D5BBC}"/>
                </a:ext>
              </a:extLst>
            </p:cNvPr>
            <p:cNvSpPr/>
            <p:nvPr/>
          </p:nvSpPr>
          <p:spPr>
            <a:xfrm>
              <a:off x="4242470" y="-1"/>
              <a:ext cx="6276698" cy="6858002"/>
            </a:xfrm>
            <a:prstGeom prst="parallelogram">
              <a:avLst>
                <a:gd name="adj" fmla="val 8920"/>
              </a:avLst>
            </a:prstGeom>
            <a:solidFill>
              <a:srgbClr val="92D050">
                <a:alpha val="666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1">
            <a:extLst>
              <a:ext uri="{FF2B5EF4-FFF2-40B4-BE49-F238E27FC236}">
                <a16:creationId xmlns:a16="http://schemas.microsoft.com/office/drawing/2014/main" id="{EC8A7FF6-423F-C649-5C3E-63523CF4A907}"/>
              </a:ext>
            </a:extLst>
          </p:cNvPr>
          <p:cNvSpPr txBox="1"/>
          <p:nvPr/>
        </p:nvSpPr>
        <p:spPr>
          <a:xfrm>
            <a:off x="5492750" y="6519862"/>
            <a:ext cx="1306512" cy="3381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">
            <a:extLst>
              <a:ext uri="{FF2B5EF4-FFF2-40B4-BE49-F238E27FC236}">
                <a16:creationId xmlns:a16="http://schemas.microsoft.com/office/drawing/2014/main" id="{BB992767-6937-5EA9-DA1A-80E03BBC90B3}"/>
              </a:ext>
            </a:extLst>
          </p:cNvPr>
          <p:cNvSpPr txBox="1"/>
          <p:nvPr/>
        </p:nvSpPr>
        <p:spPr>
          <a:xfrm rot="1740000">
            <a:off x="6311900" y="2341562"/>
            <a:ext cx="46037" cy="21748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">
            <a:extLst>
              <a:ext uri="{FF2B5EF4-FFF2-40B4-BE49-F238E27FC236}">
                <a16:creationId xmlns:a16="http://schemas.microsoft.com/office/drawing/2014/main" id="{832947F7-A0D1-1FCC-2BC0-6DABAAF30CEE}"/>
              </a:ext>
            </a:extLst>
          </p:cNvPr>
          <p:cNvSpPr txBox="1"/>
          <p:nvPr/>
        </p:nvSpPr>
        <p:spPr>
          <a:xfrm>
            <a:off x="6496785" y="2966807"/>
            <a:ext cx="4568189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</a:pPr>
            <a:r>
              <a:rPr lang="en-US" sz="40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CAR </a:t>
            </a:r>
            <a:r>
              <a:rPr lang="en-US" sz="4000" b="1" i="0" u="none" strike="noStrike" cap="none" dirty="0">
                <a:solidFill>
                  <a:srgbClr val="92D050"/>
                </a:solidFill>
                <a:latin typeface="Montserrat"/>
                <a:ea typeface="Montserrat"/>
                <a:cs typeface="Montserrat"/>
                <a:sym typeface="Montserrat"/>
              </a:rPr>
              <a:t>DIGITAL 2.0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1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3AFC8EED-167B-3804-D5F5-C1C08CD4ABE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1237" y="2822575"/>
            <a:ext cx="4192587" cy="121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">
            <a:extLst>
              <a:ext uri="{FF2B5EF4-FFF2-40B4-BE49-F238E27FC236}">
                <a16:creationId xmlns:a16="http://schemas.microsoft.com/office/drawing/2014/main" id="{DB0C2049-ECC6-1C61-280D-B8B6C019B0B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53075" y="401637"/>
            <a:ext cx="1085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">
            <a:extLst>
              <a:ext uri="{FF2B5EF4-FFF2-40B4-BE49-F238E27FC236}">
                <a16:creationId xmlns:a16="http://schemas.microsoft.com/office/drawing/2014/main" id="{C5671803-AD43-359E-4A1B-861831344343}"/>
              </a:ext>
            </a:extLst>
          </p:cNvPr>
          <p:cNvSpPr txBox="1"/>
          <p:nvPr/>
        </p:nvSpPr>
        <p:spPr>
          <a:xfrm>
            <a:off x="6684011" y="4050281"/>
            <a:ext cx="489203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pt-BR" sz="3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Discordância do CAR Digital</a:t>
            </a:r>
            <a:endParaRPr sz="36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6606750"/>
      </p:ext>
    </p:extLst>
  </p:cSld>
  <p:clrMapOvr>
    <a:masterClrMapping/>
  </p:clrMapOvr>
  <p:transition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580ED-4038-7CC1-22F0-1EEC93C18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CA4CA4D5-2980-BB10-9331-662E47F9442E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01E35FC4-D401-F686-67D6-8DDB5A6F5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E1EF6268-BF35-0B82-E2B2-526D754D50FC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730C3C3-304A-4ACA-CE9D-48E3B44D53C9}"/>
              </a:ext>
            </a:extLst>
          </p:cNvPr>
          <p:cNvSpPr txBox="1"/>
          <p:nvPr/>
        </p:nvSpPr>
        <p:spPr>
          <a:xfrm>
            <a:off x="796921" y="2542313"/>
            <a:ext cx="105981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</a:rPr>
              <a:t>A Discordância do CAR Digital deverá ser apresentada quando o interessado identificar divergência entre o CAR aprovado e a base de referência utilizada na análise automatizada, em um ou mais temas ambientais.</a:t>
            </a:r>
            <a:endParaRPr lang="pt-BR" sz="3200" dirty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46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C8249-261D-4C62-0E3D-C19879CCF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36905F9A-7F7D-4D02-71EC-FDC2E0E7045D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94A03783-F406-DDB9-0B3E-58B593E7A1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EEA243CF-084C-628A-806B-701C17F44A45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577D50A-1AD3-4E34-018F-BA6528385C7A}"/>
              </a:ext>
            </a:extLst>
          </p:cNvPr>
          <p:cNvSpPr txBox="1"/>
          <p:nvPr/>
        </p:nvSpPr>
        <p:spPr>
          <a:xfrm>
            <a:off x="621778" y="2208681"/>
            <a:ext cx="105981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</a:rPr>
              <a:t>Deve estar acompanhada de laudo técnico elaborado por profissional habilitado, com a ART especifica do tema, observando os Termos de Referência específicos para Hidrografia, Veredas e Área Consolidada;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81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E2BD3-84C0-C7F0-2082-FBF44AB3E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BECEC076-14D4-E7EC-2C5D-47E5C33A38AA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CDD08AEE-CB31-DE77-C95A-D40768D772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1D074E5B-98C0-E6B9-7A74-5F595B2CA415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7168665-9826-0451-1E02-B6D4EFA4C047}"/>
              </a:ext>
            </a:extLst>
          </p:cNvPr>
          <p:cNvSpPr txBox="1"/>
          <p:nvPr/>
        </p:nvSpPr>
        <p:spPr>
          <a:xfrm>
            <a:off x="609421" y="1850335"/>
            <a:ext cx="105981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3200" dirty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</a:rPr>
              <a:t>Alternativamente, poderá estar acompanhada de justificativa técnica, nos casos em que não houver Termo de Referência aplicável, tais como: reconhecimento da Reserva Legal com base em desmatamento ocorrido até 21/05/2000 ou requalificação de Área Consolidada para Área de Vegetação Nativa (AVN).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3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81E67-FB40-BD73-3283-84CF54E38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26B89569-6137-E6C5-B83C-87766FB6FF6F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3962F65B-593F-6E57-180D-2046F9F5F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82390B01-308A-B903-5CFC-57EEEC934028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ED6782B8-907A-7AD0-7E1C-0D0598278A76}"/>
              </a:ext>
            </a:extLst>
          </p:cNvPr>
          <p:cNvSpPr txBox="1"/>
          <p:nvPr/>
        </p:nvSpPr>
        <p:spPr>
          <a:xfrm>
            <a:off x="403466" y="1329233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Triagem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D873D9F-053C-8272-5B8B-6F4AFC429C0F}"/>
              </a:ext>
            </a:extLst>
          </p:cNvPr>
          <p:cNvSpPr txBox="1"/>
          <p:nvPr/>
        </p:nvSpPr>
        <p:spPr>
          <a:xfrm>
            <a:off x="1325105" y="1852453"/>
            <a:ext cx="90727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Será verificado se todas as peças técnicas foram apresentadas;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Sendo aprovado na Triagem a Discordância se transforma em uma retificação e fica na carga do mesmo analista que analisou a discordância;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Se a discordância foi reprovada, o CAR continua validado de acordo com o CAR digital, e caso o interessado queira ainda questionar terá que apresentar uma retificação técnica com pagamento da taxa. </a:t>
            </a:r>
          </a:p>
        </p:txBody>
      </p:sp>
    </p:spTree>
    <p:extLst>
      <p:ext uri="{BB962C8B-B14F-4D97-AF65-F5344CB8AC3E}">
        <p14:creationId xmlns:p14="http://schemas.microsoft.com/office/powerpoint/2010/main" val="3237126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D691B-0B8E-E549-E20F-D8C88FEF3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A38A3DB3-5D34-79F4-0D43-1A915C9432F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2B7BF39E-1571-14FF-4622-7673FEEB0A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254B5A39-8D6A-C0C0-F97C-2356E54E5747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D83B9BB9-0C1B-EDDC-C305-0818697387C5}"/>
              </a:ext>
            </a:extLst>
          </p:cNvPr>
          <p:cNvSpPr txBox="1"/>
          <p:nvPr/>
        </p:nvSpPr>
        <p:spPr>
          <a:xfrm>
            <a:off x="308463" y="1329233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Telas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D594342-6C5E-A8D8-7356-2973D6BA0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" y="2070518"/>
            <a:ext cx="10179733" cy="205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315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4835D-CC67-0DEE-F920-4F897EEAE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1D532FF3-0757-3C49-8410-F32BC2FE1732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E46C6531-3DF9-799C-70E7-3B1D2AB1DE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FC7AA2D4-1882-7CD0-3306-E5A4756256BD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ECA9E29-DE63-02D5-B6E2-62A04EC12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18" y="1199363"/>
            <a:ext cx="10631720" cy="537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74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lean_isometric_3d_technical_arc.png">
            <a:extLst>
              <a:ext uri="{FF2B5EF4-FFF2-40B4-BE49-F238E27FC236}">
                <a16:creationId xmlns:a16="http://schemas.microsoft.com/office/drawing/2014/main" id="{78392591-5795-8319-6711-6A46DF05DF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4" t="35088" r="3080" b="13476"/>
          <a:stretch>
            <a:fillRect/>
          </a:stretch>
        </p:blipFill>
        <p:spPr>
          <a:xfrm>
            <a:off x="1028177" y="875522"/>
            <a:ext cx="10127503" cy="2830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ounded Rectangle 15">
            <a:extLst>
              <a:ext uri="{FF2B5EF4-FFF2-40B4-BE49-F238E27FC236}">
                <a16:creationId xmlns:a16="http://schemas.microsoft.com/office/drawing/2014/main" id="{9E257E5E-622D-82BB-537E-BCB4EC010ABB}"/>
              </a:ext>
            </a:extLst>
          </p:cNvPr>
          <p:cNvSpPr/>
          <p:nvPr/>
        </p:nvSpPr>
        <p:spPr>
          <a:xfrm>
            <a:off x="1191419" y="3793273"/>
            <a:ext cx="2233442" cy="3017835"/>
          </a:xfrm>
          <a:prstGeom prst="roundRect">
            <a:avLst>
              <a:gd name="adj" fmla="val 4000"/>
            </a:avLst>
          </a:prstGeom>
          <a:solidFill>
            <a:srgbClr val="E8F0E3"/>
          </a:solidFill>
          <a:ln w="9525">
            <a:solidFill>
              <a:srgbClr val="2D5F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17">
            <a:extLst>
              <a:ext uri="{FF2B5EF4-FFF2-40B4-BE49-F238E27FC236}">
                <a16:creationId xmlns:a16="http://schemas.microsoft.com/office/drawing/2014/main" id="{2A4FE43B-E53B-B07A-9B58-FC0310734812}"/>
              </a:ext>
            </a:extLst>
          </p:cNvPr>
          <p:cNvSpPr/>
          <p:nvPr/>
        </p:nvSpPr>
        <p:spPr>
          <a:xfrm>
            <a:off x="1275268" y="4092874"/>
            <a:ext cx="2086786" cy="88759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2D5F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18">
            <a:extLst>
              <a:ext uri="{FF2B5EF4-FFF2-40B4-BE49-F238E27FC236}">
                <a16:creationId xmlns:a16="http://schemas.microsoft.com/office/drawing/2014/main" id="{F511AB5C-C50E-91CC-FECB-50FF0098B94E}"/>
              </a:ext>
            </a:extLst>
          </p:cNvPr>
          <p:cNvSpPr/>
          <p:nvPr/>
        </p:nvSpPr>
        <p:spPr>
          <a:xfrm>
            <a:off x="1275268" y="4092873"/>
            <a:ext cx="2086786" cy="274320"/>
          </a:xfrm>
          <a:prstGeom prst="roundRect">
            <a:avLst>
              <a:gd name="adj" fmla="val 18000"/>
            </a:avLst>
          </a:prstGeom>
          <a:solidFill>
            <a:srgbClr val="2D5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Imóveis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Rurais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Privados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3BF6A783-0326-4376-EA60-D16A698EDC9B}"/>
              </a:ext>
            </a:extLst>
          </p:cNvPr>
          <p:cNvSpPr txBox="1"/>
          <p:nvPr/>
        </p:nvSpPr>
        <p:spPr>
          <a:xfrm>
            <a:off x="1348420" y="4403769"/>
            <a:ext cx="1969462" cy="523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Envio de Requerimento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Processamento Geoespacial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Acompanhamento de Análise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Gestão de Pendências</a:t>
            </a:r>
          </a:p>
        </p:txBody>
      </p:sp>
      <p:sp>
        <p:nvSpPr>
          <p:cNvPr id="12" name="Rounded Rectangle 20">
            <a:extLst>
              <a:ext uri="{FF2B5EF4-FFF2-40B4-BE49-F238E27FC236}">
                <a16:creationId xmlns:a16="http://schemas.microsoft.com/office/drawing/2014/main" id="{6F3DEA45-FD18-B51B-D409-ED9EC59BAA1B}"/>
              </a:ext>
            </a:extLst>
          </p:cNvPr>
          <p:cNvSpPr/>
          <p:nvPr/>
        </p:nvSpPr>
        <p:spPr>
          <a:xfrm>
            <a:off x="1275268" y="5033097"/>
            <a:ext cx="2086786" cy="99441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2D5F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21">
            <a:extLst>
              <a:ext uri="{FF2B5EF4-FFF2-40B4-BE49-F238E27FC236}">
                <a16:creationId xmlns:a16="http://schemas.microsoft.com/office/drawing/2014/main" id="{F94F03D2-C550-48A9-5D73-8BE2D442F025}"/>
              </a:ext>
            </a:extLst>
          </p:cNvPr>
          <p:cNvSpPr/>
          <p:nvPr/>
        </p:nvSpPr>
        <p:spPr>
          <a:xfrm>
            <a:off x="1275268" y="5033097"/>
            <a:ext cx="2086786" cy="274320"/>
          </a:xfrm>
          <a:prstGeom prst="roundRect">
            <a:avLst>
              <a:gd name="adj" fmla="val 18000"/>
            </a:avLst>
          </a:prstGeom>
          <a:solidFill>
            <a:srgbClr val="2D5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Assentamento</a:t>
            </a:r>
            <a:endParaRPr kumimoji="0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730372C1-6868-3D9C-335D-91EC3C543751}"/>
              </a:ext>
            </a:extLst>
          </p:cNvPr>
          <p:cNvSpPr txBox="1"/>
          <p:nvPr/>
        </p:nvSpPr>
        <p:spPr>
          <a:xfrm>
            <a:off x="1348420" y="5343993"/>
            <a:ext cx="1969462" cy="65402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Órgãos Fundiários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Projeto de Assentamento Rural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Processamento Geoespacial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Cadastro de Beneficiários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Emissão Automática do CAR</a:t>
            </a:r>
          </a:p>
        </p:txBody>
      </p:sp>
      <p:sp>
        <p:nvSpPr>
          <p:cNvPr id="15" name="Rounded Rectangle 23">
            <a:extLst>
              <a:ext uri="{FF2B5EF4-FFF2-40B4-BE49-F238E27FC236}">
                <a16:creationId xmlns:a16="http://schemas.microsoft.com/office/drawing/2014/main" id="{7AB31B61-5B04-9463-8330-C62967341066}"/>
              </a:ext>
            </a:extLst>
          </p:cNvPr>
          <p:cNvSpPr/>
          <p:nvPr/>
        </p:nvSpPr>
        <p:spPr>
          <a:xfrm>
            <a:off x="1275268" y="6073603"/>
            <a:ext cx="2086786" cy="703311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2D5F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24">
            <a:extLst>
              <a:ext uri="{FF2B5EF4-FFF2-40B4-BE49-F238E27FC236}">
                <a16:creationId xmlns:a16="http://schemas.microsoft.com/office/drawing/2014/main" id="{AC6E7AA4-7DA1-2B8D-5B5F-06193525ECF1}"/>
              </a:ext>
            </a:extLst>
          </p:cNvPr>
          <p:cNvSpPr/>
          <p:nvPr/>
        </p:nvSpPr>
        <p:spPr>
          <a:xfrm>
            <a:off x="1275268" y="6073603"/>
            <a:ext cx="2086786" cy="274320"/>
          </a:xfrm>
          <a:prstGeom prst="roundRect">
            <a:avLst>
              <a:gd name="adj" fmla="val 18000"/>
            </a:avLst>
          </a:prstGeom>
          <a:solidFill>
            <a:srgbClr val="2D5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Retificação</a:t>
            </a:r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5ECE0435-439B-7F54-8AB2-F0FCF83B918C}"/>
              </a:ext>
            </a:extLst>
          </p:cNvPr>
          <p:cNvSpPr txBox="1"/>
          <p:nvPr/>
        </p:nvSpPr>
        <p:spPr>
          <a:xfrm>
            <a:off x="1348420" y="6371799"/>
            <a:ext cx="1969462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Correção de Dados Cadastrais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Atualização de Perímetro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Revisão de Documentação</a:t>
            </a:r>
          </a:p>
        </p:txBody>
      </p:sp>
      <p:sp>
        <p:nvSpPr>
          <p:cNvPr id="19" name="Rounded Rectangle 26">
            <a:extLst>
              <a:ext uri="{FF2B5EF4-FFF2-40B4-BE49-F238E27FC236}">
                <a16:creationId xmlns:a16="http://schemas.microsoft.com/office/drawing/2014/main" id="{38136CA9-A346-EA8E-7644-F52395A53B0B}"/>
              </a:ext>
            </a:extLst>
          </p:cNvPr>
          <p:cNvSpPr/>
          <p:nvPr/>
        </p:nvSpPr>
        <p:spPr>
          <a:xfrm>
            <a:off x="3674745" y="3826213"/>
            <a:ext cx="2236470" cy="2984895"/>
          </a:xfrm>
          <a:prstGeom prst="roundRect">
            <a:avLst>
              <a:gd name="adj" fmla="val 4000"/>
            </a:avLst>
          </a:prstGeom>
          <a:solidFill>
            <a:srgbClr val="E3F2FD"/>
          </a:solidFill>
          <a:ln w="9525">
            <a:solidFill>
              <a:srgbClr val="1E88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ounded Rectangle 28">
            <a:extLst>
              <a:ext uri="{FF2B5EF4-FFF2-40B4-BE49-F238E27FC236}">
                <a16:creationId xmlns:a16="http://schemas.microsoft.com/office/drawing/2014/main" id="{474E1066-DBDD-59E0-CA9D-94E6A49606D4}"/>
              </a:ext>
            </a:extLst>
          </p:cNvPr>
          <p:cNvSpPr/>
          <p:nvPr/>
        </p:nvSpPr>
        <p:spPr>
          <a:xfrm>
            <a:off x="3738854" y="4092873"/>
            <a:ext cx="2089616" cy="1002621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1E88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ounded Rectangle 29">
            <a:extLst>
              <a:ext uri="{FF2B5EF4-FFF2-40B4-BE49-F238E27FC236}">
                <a16:creationId xmlns:a16="http://schemas.microsoft.com/office/drawing/2014/main" id="{316F7A53-5338-3B40-39AB-A90EB8A71FC1}"/>
              </a:ext>
            </a:extLst>
          </p:cNvPr>
          <p:cNvSpPr/>
          <p:nvPr/>
        </p:nvSpPr>
        <p:spPr>
          <a:xfrm>
            <a:off x="3738854" y="4092873"/>
            <a:ext cx="2089616" cy="274320"/>
          </a:xfrm>
          <a:prstGeom prst="roundRect">
            <a:avLst>
              <a:gd name="adj" fmla="val 18000"/>
            </a:avLst>
          </a:prstGeom>
          <a:solidFill>
            <a:srgbClr val="1E88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Análise de Equipe</a:t>
            </a:r>
          </a:p>
        </p:txBody>
      </p:sp>
      <p:sp>
        <p:nvSpPr>
          <p:cNvPr id="22" name="TextBox 30">
            <a:extLst>
              <a:ext uri="{FF2B5EF4-FFF2-40B4-BE49-F238E27FC236}">
                <a16:creationId xmlns:a16="http://schemas.microsoft.com/office/drawing/2014/main" id="{92AC48FD-3556-997D-9A58-CF6E27EB4E39}"/>
              </a:ext>
            </a:extLst>
          </p:cNvPr>
          <p:cNvSpPr txBox="1"/>
          <p:nvPr/>
        </p:nvSpPr>
        <p:spPr>
          <a:xfrm>
            <a:off x="3812006" y="4403769"/>
            <a:ext cx="1972132" cy="65402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Distribuição Automática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Filas Segmentadas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Análise Técnica e Cadastral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Emissão de Pendências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Histórico de Análise</a:t>
            </a:r>
          </a:p>
        </p:txBody>
      </p: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id="{ED5C905A-B3B0-1E35-A49F-533B1D7FE350}"/>
              </a:ext>
            </a:extLst>
          </p:cNvPr>
          <p:cNvSpPr/>
          <p:nvPr/>
        </p:nvSpPr>
        <p:spPr>
          <a:xfrm>
            <a:off x="3757490" y="5148480"/>
            <a:ext cx="2089616" cy="84953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1E88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445D487F-C898-3151-4DFF-1A04278D6F94}"/>
              </a:ext>
            </a:extLst>
          </p:cNvPr>
          <p:cNvSpPr/>
          <p:nvPr/>
        </p:nvSpPr>
        <p:spPr>
          <a:xfrm>
            <a:off x="3757490" y="5148480"/>
            <a:ext cx="2089616" cy="274320"/>
          </a:xfrm>
          <a:prstGeom prst="roundRect">
            <a:avLst>
              <a:gd name="adj" fmla="val 18000"/>
            </a:avLst>
          </a:prstGeom>
          <a:solidFill>
            <a:srgbClr val="1E88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 Digital</a:t>
            </a: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2.0</a:t>
            </a:r>
            <a:endParaRPr kumimoji="0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33">
            <a:extLst>
              <a:ext uri="{FF2B5EF4-FFF2-40B4-BE49-F238E27FC236}">
                <a16:creationId xmlns:a16="http://schemas.microsoft.com/office/drawing/2014/main" id="{44927DB2-4C73-4171-DD71-C81A928AA4E6}"/>
              </a:ext>
            </a:extLst>
          </p:cNvPr>
          <p:cNvSpPr txBox="1"/>
          <p:nvPr/>
        </p:nvSpPr>
        <p:spPr>
          <a:xfrm>
            <a:off x="3830642" y="5459376"/>
            <a:ext cx="1972132" cy="54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Análise Automática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Notificação WhatsApp/E-mail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Validação Automática do CAR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Execução por Município</a:t>
            </a:r>
          </a:p>
        </p:txBody>
      </p:sp>
      <p:sp>
        <p:nvSpPr>
          <p:cNvPr id="27" name="Rounded Rectangle 34">
            <a:extLst>
              <a:ext uri="{FF2B5EF4-FFF2-40B4-BE49-F238E27FC236}">
                <a16:creationId xmlns:a16="http://schemas.microsoft.com/office/drawing/2014/main" id="{D9C7213D-9125-D29E-0141-A4910DC2A798}"/>
              </a:ext>
            </a:extLst>
          </p:cNvPr>
          <p:cNvSpPr/>
          <p:nvPr/>
        </p:nvSpPr>
        <p:spPr>
          <a:xfrm>
            <a:off x="6161099" y="3828727"/>
            <a:ext cx="2236470" cy="2982381"/>
          </a:xfrm>
          <a:prstGeom prst="roundRect">
            <a:avLst>
              <a:gd name="adj" fmla="val 4000"/>
            </a:avLst>
          </a:prstGeom>
          <a:solidFill>
            <a:srgbClr val="F5EFE6"/>
          </a:solidFill>
          <a:ln w="9525">
            <a:solidFill>
              <a:srgbClr val="8B6F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ounded Rectangle 36">
            <a:extLst>
              <a:ext uri="{FF2B5EF4-FFF2-40B4-BE49-F238E27FC236}">
                <a16:creationId xmlns:a16="http://schemas.microsoft.com/office/drawing/2014/main" id="{3452EB01-C27F-2116-DB91-51100DE74E6C}"/>
              </a:ext>
            </a:extLst>
          </p:cNvPr>
          <p:cNvSpPr/>
          <p:nvPr/>
        </p:nvSpPr>
        <p:spPr>
          <a:xfrm>
            <a:off x="6269674" y="4095169"/>
            <a:ext cx="2019508" cy="778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8B6F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37">
            <a:extLst>
              <a:ext uri="{FF2B5EF4-FFF2-40B4-BE49-F238E27FC236}">
                <a16:creationId xmlns:a16="http://schemas.microsoft.com/office/drawing/2014/main" id="{DA425CF4-E4AD-46F0-A845-78B2345F20C6}"/>
              </a:ext>
            </a:extLst>
          </p:cNvPr>
          <p:cNvSpPr/>
          <p:nvPr/>
        </p:nvSpPr>
        <p:spPr>
          <a:xfrm>
            <a:off x="6269674" y="4095169"/>
            <a:ext cx="2019508" cy="274320"/>
          </a:xfrm>
          <a:prstGeom prst="roundRect">
            <a:avLst>
              <a:gd name="adj" fmla="val 18000"/>
            </a:avLst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</a:t>
            </a:r>
          </a:p>
        </p:txBody>
      </p:sp>
      <p:sp>
        <p:nvSpPr>
          <p:cNvPr id="30" name="TextBox 38">
            <a:extLst>
              <a:ext uri="{FF2B5EF4-FFF2-40B4-BE49-F238E27FC236}">
                <a16:creationId xmlns:a16="http://schemas.microsoft.com/office/drawing/2014/main" id="{FE0BF35D-AD5C-856B-2EBB-4E43142C00EA}"/>
              </a:ext>
            </a:extLst>
          </p:cNvPr>
          <p:cNvSpPr txBox="1"/>
          <p:nvPr/>
        </p:nvSpPr>
        <p:spPr>
          <a:xfrm>
            <a:off x="6347931" y="4406065"/>
            <a:ext cx="1905966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Recuperação de APPD e ARLD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Emissão de PRADA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Emissão de TAC</a:t>
            </a:r>
          </a:p>
        </p:txBody>
      </p:sp>
      <p:sp>
        <p:nvSpPr>
          <p:cNvPr id="31" name="Rounded Rectangle 39">
            <a:extLst>
              <a:ext uri="{FF2B5EF4-FFF2-40B4-BE49-F238E27FC236}">
                <a16:creationId xmlns:a16="http://schemas.microsoft.com/office/drawing/2014/main" id="{9E3CE9FD-52C0-3563-2F9F-A91E19588F32}"/>
              </a:ext>
            </a:extLst>
          </p:cNvPr>
          <p:cNvSpPr/>
          <p:nvPr/>
        </p:nvSpPr>
        <p:spPr>
          <a:xfrm>
            <a:off x="6269674" y="4944002"/>
            <a:ext cx="2019508" cy="615877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8B6F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ounded Rectangle 40">
            <a:extLst>
              <a:ext uri="{FF2B5EF4-FFF2-40B4-BE49-F238E27FC236}">
                <a16:creationId xmlns:a16="http://schemas.microsoft.com/office/drawing/2014/main" id="{681790CD-8E71-07A6-CE23-757800B16F07}"/>
              </a:ext>
            </a:extLst>
          </p:cNvPr>
          <p:cNvSpPr/>
          <p:nvPr/>
        </p:nvSpPr>
        <p:spPr>
          <a:xfrm>
            <a:off x="6269674" y="4944002"/>
            <a:ext cx="2019508" cy="274320"/>
          </a:xfrm>
          <a:prstGeom prst="roundRect">
            <a:avLst>
              <a:gd name="adj" fmla="val 18000"/>
            </a:avLst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Compensação</a:t>
            </a:r>
          </a:p>
        </p:txBody>
      </p:sp>
      <p:sp>
        <p:nvSpPr>
          <p:cNvPr id="33" name="TextBox 41">
            <a:extLst>
              <a:ext uri="{FF2B5EF4-FFF2-40B4-BE49-F238E27FC236}">
                <a16:creationId xmlns:a16="http://schemas.microsoft.com/office/drawing/2014/main" id="{230E8CB3-5F25-B91F-0A11-0EE627B1EA3E}"/>
              </a:ext>
            </a:extLst>
          </p:cNvPr>
          <p:cNvSpPr txBox="1"/>
          <p:nvPr/>
        </p:nvSpPr>
        <p:spPr>
          <a:xfrm>
            <a:off x="6347931" y="5254898"/>
            <a:ext cx="1905966" cy="261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Compensação em UC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Compensação em Áreas de Servidão</a:t>
            </a:r>
          </a:p>
        </p:txBody>
      </p:sp>
      <p:sp>
        <p:nvSpPr>
          <p:cNvPr id="34" name="Rounded Rectangle 42">
            <a:extLst>
              <a:ext uri="{FF2B5EF4-FFF2-40B4-BE49-F238E27FC236}">
                <a16:creationId xmlns:a16="http://schemas.microsoft.com/office/drawing/2014/main" id="{BE972F90-9BA6-4900-58E7-F49E4BD2260C}"/>
              </a:ext>
            </a:extLst>
          </p:cNvPr>
          <p:cNvSpPr/>
          <p:nvPr/>
        </p:nvSpPr>
        <p:spPr>
          <a:xfrm>
            <a:off x="6258920" y="5618212"/>
            <a:ext cx="2019508" cy="735531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8B6F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ounded Rectangle 43">
            <a:extLst>
              <a:ext uri="{FF2B5EF4-FFF2-40B4-BE49-F238E27FC236}">
                <a16:creationId xmlns:a16="http://schemas.microsoft.com/office/drawing/2014/main" id="{8932A140-2E22-D4DC-4A1C-E7270F74C90C}"/>
              </a:ext>
            </a:extLst>
          </p:cNvPr>
          <p:cNvSpPr/>
          <p:nvPr/>
        </p:nvSpPr>
        <p:spPr>
          <a:xfrm>
            <a:off x="6258920" y="5618212"/>
            <a:ext cx="2019508" cy="274320"/>
          </a:xfrm>
          <a:prstGeom prst="roundRect">
            <a:avLst>
              <a:gd name="adj" fmla="val 18000"/>
            </a:avLst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Monitoramento</a:t>
            </a:r>
          </a:p>
        </p:txBody>
      </p:sp>
      <p:sp>
        <p:nvSpPr>
          <p:cNvPr id="36" name="TextBox 44">
            <a:extLst>
              <a:ext uri="{FF2B5EF4-FFF2-40B4-BE49-F238E27FC236}">
                <a16:creationId xmlns:a16="http://schemas.microsoft.com/office/drawing/2014/main" id="{46D9A1ED-679C-A523-91BC-0E3F15D46260}"/>
              </a:ext>
            </a:extLst>
          </p:cNvPr>
          <p:cNvSpPr txBox="1"/>
          <p:nvPr/>
        </p:nvSpPr>
        <p:spPr>
          <a:xfrm>
            <a:off x="6337177" y="5929108"/>
            <a:ext cx="1905966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Acompanhamento de Prazos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Indicadores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Imagens de Satélite e Fotos</a:t>
            </a:r>
          </a:p>
        </p:txBody>
      </p:sp>
      <p:sp>
        <p:nvSpPr>
          <p:cNvPr id="38" name="Rounded Rectangle 45">
            <a:extLst>
              <a:ext uri="{FF2B5EF4-FFF2-40B4-BE49-F238E27FC236}">
                <a16:creationId xmlns:a16="http://schemas.microsoft.com/office/drawing/2014/main" id="{D3135956-41AB-BDF2-5689-D0FB748B6C7A}"/>
              </a:ext>
            </a:extLst>
          </p:cNvPr>
          <p:cNvSpPr/>
          <p:nvPr/>
        </p:nvSpPr>
        <p:spPr>
          <a:xfrm>
            <a:off x="8530470" y="3843234"/>
            <a:ext cx="2235841" cy="2967873"/>
          </a:xfrm>
          <a:prstGeom prst="roundRect">
            <a:avLst>
              <a:gd name="adj" fmla="val 4000"/>
            </a:avLst>
          </a:prstGeom>
          <a:solidFill>
            <a:srgbClr val="F0E6F6"/>
          </a:solidFill>
          <a:ln w="9525">
            <a:solidFill>
              <a:srgbClr val="7B3F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ounded Rectangle 47">
            <a:extLst>
              <a:ext uri="{FF2B5EF4-FFF2-40B4-BE49-F238E27FC236}">
                <a16:creationId xmlns:a16="http://schemas.microsoft.com/office/drawing/2014/main" id="{D3BDBD6D-F9BB-36F7-AB52-2CC79156E5C1}"/>
              </a:ext>
            </a:extLst>
          </p:cNvPr>
          <p:cNvSpPr/>
          <p:nvPr/>
        </p:nvSpPr>
        <p:spPr>
          <a:xfrm>
            <a:off x="8634006" y="4109260"/>
            <a:ext cx="2010317" cy="62050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7B3F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ounded Rectangle 48">
            <a:extLst>
              <a:ext uri="{FF2B5EF4-FFF2-40B4-BE49-F238E27FC236}">
                <a16:creationId xmlns:a16="http://schemas.microsoft.com/office/drawing/2014/main" id="{DE8B4FD3-2B64-DAEE-B423-8175849B7D0B}"/>
              </a:ext>
            </a:extLst>
          </p:cNvPr>
          <p:cNvSpPr/>
          <p:nvPr/>
        </p:nvSpPr>
        <p:spPr>
          <a:xfrm>
            <a:off x="8635178" y="4110962"/>
            <a:ext cx="2010317" cy="274320"/>
          </a:xfrm>
          <a:prstGeom prst="roundRect">
            <a:avLst>
              <a:gd name="adj" fmla="val 18000"/>
            </a:avLst>
          </a:prstGeom>
          <a:solidFill>
            <a:srgbClr val="7B3F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Transparência / Público</a:t>
            </a:r>
          </a:p>
        </p:txBody>
      </p:sp>
      <p:sp>
        <p:nvSpPr>
          <p:cNvPr id="41" name="TextBox 49">
            <a:extLst>
              <a:ext uri="{FF2B5EF4-FFF2-40B4-BE49-F238E27FC236}">
                <a16:creationId xmlns:a16="http://schemas.microsoft.com/office/drawing/2014/main" id="{F27D11ED-6AFF-9291-BDAE-25ECFF1AC735}"/>
              </a:ext>
            </a:extLst>
          </p:cNvPr>
          <p:cNvSpPr txBox="1"/>
          <p:nvPr/>
        </p:nvSpPr>
        <p:spPr>
          <a:xfrm>
            <a:off x="8696066" y="4437530"/>
            <a:ext cx="1897291" cy="261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0" i="0" u="none" strike="noStrike" kern="1200" cap="none" spc="0" normalizeH="0" baseline="0" noProof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Consulta ao Cidadão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0" i="0" u="none" strike="noStrike" kern="1200" cap="none" spc="0" normalizeH="0" baseline="0" noProof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Histórico de Análise</a:t>
            </a:r>
          </a:p>
        </p:txBody>
      </p:sp>
      <p:sp>
        <p:nvSpPr>
          <p:cNvPr id="42" name="Rounded Rectangle 50">
            <a:extLst>
              <a:ext uri="{FF2B5EF4-FFF2-40B4-BE49-F238E27FC236}">
                <a16:creationId xmlns:a16="http://schemas.microsoft.com/office/drawing/2014/main" id="{82218A7A-B5AA-111D-476F-844F2BB6F015}"/>
              </a:ext>
            </a:extLst>
          </p:cNvPr>
          <p:cNvSpPr/>
          <p:nvPr/>
        </p:nvSpPr>
        <p:spPr>
          <a:xfrm>
            <a:off x="8635178" y="4799508"/>
            <a:ext cx="2010317" cy="72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7B3F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ed Rectangle 51">
            <a:extLst>
              <a:ext uri="{FF2B5EF4-FFF2-40B4-BE49-F238E27FC236}">
                <a16:creationId xmlns:a16="http://schemas.microsoft.com/office/drawing/2014/main" id="{6F62DB7F-172A-83A5-02D1-E234B7F18179}"/>
              </a:ext>
            </a:extLst>
          </p:cNvPr>
          <p:cNvSpPr/>
          <p:nvPr/>
        </p:nvSpPr>
        <p:spPr>
          <a:xfrm>
            <a:off x="8635178" y="4781218"/>
            <a:ext cx="2010317" cy="274320"/>
          </a:xfrm>
          <a:prstGeom prst="roundRect">
            <a:avLst>
              <a:gd name="adj" fmla="val 18000"/>
            </a:avLst>
          </a:prstGeom>
          <a:solidFill>
            <a:srgbClr val="7B3F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Parceiros</a:t>
            </a:r>
          </a:p>
        </p:txBody>
      </p:sp>
      <p:sp>
        <p:nvSpPr>
          <p:cNvPr id="44" name="TextBox 52">
            <a:extLst>
              <a:ext uri="{FF2B5EF4-FFF2-40B4-BE49-F238E27FC236}">
                <a16:creationId xmlns:a16="http://schemas.microsoft.com/office/drawing/2014/main" id="{2346B7B7-9E84-4FDD-57F3-3527925F22CC}"/>
              </a:ext>
            </a:extLst>
          </p:cNvPr>
          <p:cNvSpPr txBox="1"/>
          <p:nvPr/>
        </p:nvSpPr>
        <p:spPr>
          <a:xfrm>
            <a:off x="8718944" y="5078692"/>
            <a:ext cx="1897291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Acompanhamento para Órgãos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Parceiros Institucionais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5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▸ MPE, MPF, AGE e outros</a:t>
            </a:r>
          </a:p>
        </p:txBody>
      </p:sp>
      <p:pic>
        <p:nvPicPr>
          <p:cNvPr id="45" name="Imagem 4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3E8DAE80-0CEB-4C43-802A-23BE3A91C7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9" y="108556"/>
            <a:ext cx="2379817" cy="687727"/>
          </a:xfrm>
          <a:prstGeom prst="rect">
            <a:avLst/>
          </a:prstGeom>
        </p:spPr>
      </p:pic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74CA43EB-1120-0EFA-6946-35978B26ECED}"/>
              </a:ext>
            </a:extLst>
          </p:cNvPr>
          <p:cNvSpPr/>
          <p:nvPr/>
        </p:nvSpPr>
        <p:spPr>
          <a:xfrm>
            <a:off x="1189905" y="3735881"/>
            <a:ext cx="2236470" cy="310896"/>
          </a:xfrm>
          <a:prstGeom prst="roundRect">
            <a:avLst>
              <a:gd name="adj" fmla="val 45000"/>
            </a:avLst>
          </a:prstGeom>
          <a:solidFill>
            <a:srgbClr val="2D5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01  CADASTRO</a:t>
            </a: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287C8FC6-B138-173D-15FD-43BCC0D0E47D}"/>
              </a:ext>
            </a:extLst>
          </p:cNvPr>
          <p:cNvSpPr/>
          <p:nvPr/>
        </p:nvSpPr>
        <p:spPr>
          <a:xfrm>
            <a:off x="3674745" y="3741379"/>
            <a:ext cx="2236470" cy="310896"/>
          </a:xfrm>
          <a:prstGeom prst="roundRect">
            <a:avLst>
              <a:gd name="adj" fmla="val 45000"/>
            </a:avLst>
          </a:prstGeom>
          <a:solidFill>
            <a:srgbClr val="1E88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02  ANÁLISE</a:t>
            </a: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667B84F1-ADE2-6AFE-62B9-50109CEF6BDA}"/>
              </a:ext>
            </a:extLst>
          </p:cNvPr>
          <p:cNvSpPr/>
          <p:nvPr/>
        </p:nvSpPr>
        <p:spPr>
          <a:xfrm>
            <a:off x="6161099" y="3742722"/>
            <a:ext cx="2236470" cy="310896"/>
          </a:xfrm>
          <a:prstGeom prst="roundRect">
            <a:avLst>
              <a:gd name="adj" fmla="val 45000"/>
            </a:avLst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03  REGULARIZAÇÃO</a:t>
            </a: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821DDEC2-3E12-565E-981E-94A47BF5083F}"/>
              </a:ext>
            </a:extLst>
          </p:cNvPr>
          <p:cNvSpPr/>
          <p:nvPr/>
        </p:nvSpPr>
        <p:spPr>
          <a:xfrm>
            <a:off x="8530470" y="3742722"/>
            <a:ext cx="2236470" cy="310896"/>
          </a:xfrm>
          <a:prstGeom prst="roundRect">
            <a:avLst>
              <a:gd name="adj" fmla="val 45000"/>
            </a:avLst>
          </a:prstGeom>
          <a:solidFill>
            <a:srgbClr val="7B3F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04  INTEGRAÇÃO</a:t>
            </a:r>
          </a:p>
        </p:txBody>
      </p:sp>
      <p:sp>
        <p:nvSpPr>
          <p:cNvPr id="46" name="TextBox 11">
            <a:extLst>
              <a:ext uri="{FF2B5EF4-FFF2-40B4-BE49-F238E27FC236}">
                <a16:creationId xmlns:a16="http://schemas.microsoft.com/office/drawing/2014/main" id="{1627D230-FFE9-C0EC-4448-80BCAA24073A}"/>
              </a:ext>
            </a:extLst>
          </p:cNvPr>
          <p:cNvSpPr txBox="1"/>
          <p:nvPr/>
        </p:nvSpPr>
        <p:spPr>
          <a:xfrm>
            <a:off x="3496063" y="199636"/>
            <a:ext cx="4664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MÓDULOS DO SIMCAR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9960814-78F3-FC43-E76A-83EA4402241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589" y="-333204"/>
            <a:ext cx="2648021" cy="148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1E91-965F-AE65-0658-2421E3042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A112B350-66CB-8C86-7E53-A8421E25B567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D62FC377-6643-06A6-F316-00C24119C0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6287C96F-5882-0322-B7AF-65ED6560767B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499D6AA-4FF3-85E0-F8A2-D6E38EE7E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34" y="1246979"/>
            <a:ext cx="10165609" cy="546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32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62E36-DA3D-1240-22D6-7DB2A0561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A39809FE-DA07-09AE-8887-0358DD057601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2A13D2AE-B634-53C3-7BAE-57FA897D2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F37E999D-1775-5B35-B12A-C70B7F8B01C8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FA10674-86D9-8401-230F-4BA5D8E684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279" y="166255"/>
            <a:ext cx="6177508" cy="639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5790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2D1E8-4F1E-115E-5CA9-A30EEF1A1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563AE0A2-D946-487C-FF70-BEC7A4032B1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0911938C-E890-A21E-8464-027D86EBFE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5B1ED9D2-5571-FA6C-4421-DF029F062750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E0826D-91B9-4E70-B711-FFEB7E3CA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53" y="1246978"/>
            <a:ext cx="9842149" cy="497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03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ED9A9-B9B1-CE78-3C89-7A1F49D2E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52027CF3-27CD-CFAC-0983-CEAD0914C3B9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2353EB23-E199-DCFF-308F-4D8B675CBC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140893CE-19C4-DD3F-EC2F-FEDACC3CADD8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5DB093B-62F4-6ED4-9045-3EC6693DE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57" y="1246979"/>
            <a:ext cx="11139055" cy="452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71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852D0-F9BC-AE7C-7848-392042D07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54F4D4EE-ADA0-2C5F-842E-E15737285DBC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39E2ECFC-3A0D-6916-2D77-A06532A62B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15BC034D-92F7-F8B7-BCF2-A628E45C69DE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12AF792-0E74-2A95-183F-B92431A00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99" y="1246979"/>
            <a:ext cx="9844644" cy="539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78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2DEC-5C5E-43DE-E471-35DD69A66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C7F74834-5550-C0B2-3908-2D44FC5130ED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E918473D-E39A-E155-A616-D6FF2B69B4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6FFE4413-A271-CCF4-4368-4C404143173C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C6858B1-D34F-4C38-34EA-EE8FE0DD41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64" y="1290523"/>
            <a:ext cx="10907073" cy="519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58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B95CD-A3CF-4A1F-FA68-FB5CE8E3C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46EEBFEA-F7F7-12CC-ACB6-A6A164C3CB4D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98F84732-E045-6C99-FE0A-18BC5F3675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E96D838C-F037-90E9-3C2F-4F29F2DB1A2D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Discordância do CAR Digital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BF5FEBD-77D0-3BFE-2D80-8D58FCBEF0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8" y="1154712"/>
            <a:ext cx="9489086" cy="556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11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news-background-particle-blue-with-alpha-earth-glo-2023-11-27-04-55-52-utc">
            <a:hlinkClick r:id="" action="ppaction://media"/>
            <a:extLst>
              <a:ext uri="{FF2B5EF4-FFF2-40B4-BE49-F238E27FC236}">
                <a16:creationId xmlns:a16="http://schemas.microsoft.com/office/drawing/2014/main" id="{49A90D31-432B-BDE0-6871-CB951D779A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84CD5CE-0779-428F-8104-B2740DB935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D112F9-D3AA-4A49-9633-080CB1311B5F}"/>
              </a:ext>
            </a:extLst>
          </p:cNvPr>
          <p:cNvGrpSpPr/>
          <p:nvPr/>
        </p:nvGrpSpPr>
        <p:grpSpPr>
          <a:xfrm>
            <a:off x="-307821" y="1"/>
            <a:ext cx="12192000" cy="6857999"/>
            <a:chOff x="2957593" y="-1"/>
            <a:chExt cx="7561575" cy="6858002"/>
          </a:xfrm>
        </p:grpSpPr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5565A9A6-FCA7-4EAC-A549-9366EB1DDDD1}"/>
                </a:ext>
              </a:extLst>
            </p:cNvPr>
            <p:cNvSpPr/>
            <p:nvPr/>
          </p:nvSpPr>
          <p:spPr>
            <a:xfrm>
              <a:off x="2957593" y="0"/>
              <a:ext cx="6276814" cy="6858001"/>
            </a:xfrm>
            <a:prstGeom prst="parallelogram">
              <a:avLst>
                <a:gd name="adj" fmla="val 41296"/>
              </a:avLst>
            </a:prstGeom>
            <a:solidFill>
              <a:schemeClr val="accent4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3F6C810C-E663-4EA6-AB49-60A501717791}"/>
                </a:ext>
              </a:extLst>
            </p:cNvPr>
            <p:cNvSpPr/>
            <p:nvPr/>
          </p:nvSpPr>
          <p:spPr>
            <a:xfrm>
              <a:off x="4242354" y="-1"/>
              <a:ext cx="6276814" cy="6858001"/>
            </a:xfrm>
            <a:prstGeom prst="parallelogram">
              <a:avLst>
                <a:gd name="adj" fmla="val 41296"/>
              </a:avLst>
            </a:prstGeom>
            <a:solidFill>
              <a:schemeClr val="accent4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>
            <a:off x="6073139" y="2341472"/>
            <a:ext cx="45719" cy="2175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D6632D-3272-4052-9431-7E0E5D81193F}"/>
              </a:ext>
            </a:extLst>
          </p:cNvPr>
          <p:cNvSpPr txBox="1"/>
          <p:nvPr/>
        </p:nvSpPr>
        <p:spPr>
          <a:xfrm>
            <a:off x="6667454" y="2752204"/>
            <a:ext cx="50895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COMPENSANÇÃO</a:t>
            </a:r>
            <a:b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</a:b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AMBIENTAL</a:t>
            </a:r>
          </a:p>
        </p:txBody>
      </p: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7EC59F2-F370-3885-7740-942C3DDA83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30" y="2823295"/>
            <a:ext cx="4191973" cy="1211409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055604" y="4057292"/>
            <a:ext cx="5804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Aptos"/>
                <a:cs typeface="Times New Roman" panose="02020603050405020304" pitchFamily="18" charset="0"/>
              </a:rPr>
              <a:t>Decreto Estadual nº 1.757 de 24/11/2025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E82CBC8-327B-A24D-B61E-840417DB1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073" y="5966667"/>
            <a:ext cx="235585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12930E3-000E-4140-C1FE-891A20E73E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182" y="296343"/>
            <a:ext cx="1727272" cy="6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44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386A3C6-AEBD-4045-BCA7-45F4265FF896}"/>
              </a:ext>
            </a:extLst>
          </p:cNvPr>
          <p:cNvSpPr/>
          <p:nvPr/>
        </p:nvSpPr>
        <p:spPr>
          <a:xfrm>
            <a:off x="0" y="1925782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1AE092-2377-47CA-B4A8-F0510DC3DEFD}"/>
              </a:ext>
            </a:extLst>
          </p:cNvPr>
          <p:cNvSpPr txBox="1"/>
          <p:nvPr/>
        </p:nvSpPr>
        <p:spPr>
          <a:xfrm>
            <a:off x="226085" y="23214"/>
            <a:ext cx="62573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  <a:sym typeface="Arial"/>
              </a:rPr>
              <a:t>SIM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  <a:sym typeface="Arial"/>
              </a:rPr>
              <a:t>CAR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  <a:sym typeface="Arial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rial"/>
                <a:sym typeface="Arial"/>
              </a:rPr>
              <a:t>COMPENSAÇÃO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  <a:sym typeface="Arial"/>
              </a:rPr>
              <a:t>O QUE É?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B084EC-1B3C-4F5B-A223-9E47DB3FDF9A}"/>
              </a:ext>
            </a:extLst>
          </p:cNvPr>
          <p:cNvSpPr txBox="1"/>
          <p:nvPr/>
        </p:nvSpPr>
        <p:spPr>
          <a:xfrm>
            <a:off x="312267" y="1438080"/>
            <a:ext cx="5681209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Módulo do SIMCAR que: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Regulariza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imóveis rurais com déficit de Reserva Legal (convertidos até 22/07/2008);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Identifica e organiza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áreas excedentes de Reserva Legal em áreas privadas e em UC;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Mantém um banco de dados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com áreas prioritárias e disponíveis para compensação;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Gerencia on-line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todos os processos de compensação e emite a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Certidão de Habilitação do Imóvel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Garante transparência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, com informações públicas sobre a compensação de Reserva Legal em Mato Grosso.</a:t>
            </a:r>
          </a:p>
        </p:txBody>
      </p:sp>
      <p:pic>
        <p:nvPicPr>
          <p:cNvPr id="8" name="Imagem 7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2179006B-5167-9CB0-84FF-7942F36192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100" y="150011"/>
            <a:ext cx="1557805" cy="457978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283F235B-F0B0-0974-7CA3-050C60348242}"/>
              </a:ext>
            </a:extLst>
          </p:cNvPr>
          <p:cNvCxnSpPr>
            <a:cxnSpLocks/>
          </p:cNvCxnSpPr>
          <p:nvPr/>
        </p:nvCxnSpPr>
        <p:spPr>
          <a:xfrm>
            <a:off x="140700" y="1315422"/>
            <a:ext cx="41018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F6D531EA-C87E-B3BD-3A98-F8C6A9E61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589" y="-445228"/>
            <a:ext cx="5765800" cy="57658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C03A190-134B-0748-0858-80D4790B28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272" y="6029842"/>
            <a:ext cx="1727272" cy="69614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5AF58BB-77E3-A7F6-0146-49347E151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340" y="6197348"/>
            <a:ext cx="235585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1612662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Espaço Reservado para Conteúdo 2">
            <a:extLst>
              <a:ext uri="{FF2B5EF4-FFF2-40B4-BE49-F238E27FC236}">
                <a16:creationId xmlns:a16="http://schemas.microsoft.com/office/drawing/2014/main" id="{9DE2367E-38FC-140E-A6EE-6DB97FFAB73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3CE45B15-317F-A0A0-1AF0-74F4450EB31A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0F56F6D-7EC8-1D79-F022-9B0994319E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7FA7ED9B-9A99-EDED-43C1-935B74FBAB94}"/>
              </a:ext>
            </a:extLst>
          </p:cNvPr>
          <p:cNvSpPr txBox="1"/>
          <p:nvPr/>
        </p:nvSpPr>
        <p:spPr>
          <a:xfrm>
            <a:off x="4613565" y="986352"/>
            <a:ext cx="7514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MODALIDADES INSERIDAS NO SISTEMA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CAAED233-FEB1-8906-74B2-BD81AEADDE6D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08A0E96-97B6-3934-A41C-272DF317B4EC}"/>
              </a:ext>
            </a:extLst>
          </p:cNvPr>
          <p:cNvSpPr/>
          <p:nvPr/>
        </p:nvSpPr>
        <p:spPr>
          <a:xfrm>
            <a:off x="4028491" y="304455"/>
            <a:ext cx="6361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COMPENSAÇÃO AMBIENTAL</a:t>
            </a:r>
          </a:p>
        </p:txBody>
      </p:sp>
    </p:spTree>
    <p:extLst>
      <p:ext uri="{BB962C8B-B14F-4D97-AF65-F5344CB8AC3E}">
        <p14:creationId xmlns:p14="http://schemas.microsoft.com/office/powerpoint/2010/main" val="426271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87D8D-5E74-E1F1-508C-CA0159C53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D924212-DC43-44C6-624B-F6A5B8BC0F40}"/>
              </a:ext>
            </a:extLst>
          </p:cNvPr>
          <p:cNvSpPr/>
          <p:nvPr/>
        </p:nvSpPr>
        <p:spPr>
          <a:xfrm>
            <a:off x="10085834" y="0"/>
            <a:ext cx="1307093" cy="33793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7DC5E-84F2-B138-F95A-5808160851DD}"/>
              </a:ext>
            </a:extLst>
          </p:cNvPr>
          <p:cNvSpPr/>
          <p:nvPr/>
        </p:nvSpPr>
        <p:spPr>
          <a:xfrm>
            <a:off x="0" y="1925782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7BA8CE-EB9A-23E6-4910-3ED195B6BE86}"/>
              </a:ext>
            </a:extLst>
          </p:cNvPr>
          <p:cNvSpPr txBox="1"/>
          <p:nvPr/>
        </p:nvSpPr>
        <p:spPr>
          <a:xfrm>
            <a:off x="34004" y="198358"/>
            <a:ext cx="3806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CENÁRIO GERAL</a:t>
            </a:r>
          </a:p>
        </p:txBody>
      </p:sp>
      <p:pic>
        <p:nvPicPr>
          <p:cNvPr id="8" name="Imagem 7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C1127E8D-F204-4DF0-3A9B-EE27789E7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14" y="94871"/>
            <a:ext cx="2236574" cy="64633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3C777B6-2E9E-B2F3-56D8-A9A421519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666" y="6214293"/>
            <a:ext cx="1384385" cy="556426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77323A05-F215-9520-45A3-BC3E431DA66C}"/>
              </a:ext>
            </a:extLst>
          </p:cNvPr>
          <p:cNvCxnSpPr>
            <a:cxnSpLocks/>
          </p:cNvCxnSpPr>
          <p:nvPr/>
        </p:nvCxnSpPr>
        <p:spPr>
          <a:xfrm>
            <a:off x="0" y="1250128"/>
            <a:ext cx="5845989" cy="84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9">
            <a:extLst>
              <a:ext uri="{FF2B5EF4-FFF2-40B4-BE49-F238E27FC236}">
                <a16:creationId xmlns:a16="http://schemas.microsoft.com/office/drawing/2014/main" id="{0FE5C5C5-1104-88E5-E43E-842264B79ADD}"/>
              </a:ext>
            </a:extLst>
          </p:cNvPr>
          <p:cNvSpPr txBox="1"/>
          <p:nvPr/>
        </p:nvSpPr>
        <p:spPr>
          <a:xfrm>
            <a:off x="-6518" y="1395398"/>
            <a:ext cx="6658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300" normalizeH="0" baseline="0" noProof="0" dirty="0">
                <a:ln>
                  <a:noFill/>
                </a:ln>
                <a:solidFill>
                  <a:srgbClr val="F9D725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153.685</a:t>
            </a:r>
            <a:r>
              <a:rPr kumimoji="0" lang="en-US" sz="32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 </a:t>
            </a:r>
            <a:r>
              <a:rPr kumimoji="0" lang="en-US" sz="28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– CAR SIMCAR</a:t>
            </a:r>
            <a:endParaRPr kumimoji="0" lang="en-US" sz="3200" b="1" i="0" u="none" strike="noStrike" kern="1200" cap="none" spc="30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 ExtraBold" panose="00000900000000000000" pitchFamily="2" charset="0"/>
              <a:ea typeface="+mn-ea"/>
              <a:cs typeface="Aharoni" panose="02010803020104030203" pitchFamily="2" charset="-79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C865628D-45FA-8614-EEDC-338AB6522BFF}"/>
              </a:ext>
            </a:extLst>
          </p:cNvPr>
          <p:cNvSpPr txBox="1"/>
          <p:nvPr/>
        </p:nvSpPr>
        <p:spPr>
          <a:xfrm>
            <a:off x="-103680" y="6297082"/>
            <a:ext cx="6658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9D725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295.305 </a:t>
            </a: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– ANÁLISES</a:t>
            </a: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89AE68F6-6409-0EE4-F350-DF107BDA8AAA}"/>
              </a:ext>
            </a:extLst>
          </p:cNvPr>
          <p:cNvSpPr txBox="1"/>
          <p:nvPr/>
        </p:nvSpPr>
        <p:spPr>
          <a:xfrm>
            <a:off x="-18229" y="2897689"/>
            <a:ext cx="6658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9D725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26.039 </a:t>
            </a: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– ANALISADO COM PENDÊNCIAS (17,0%)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581E3C9C-B541-F2F2-65E4-CD55DA3057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880" y="613723"/>
            <a:ext cx="1991263" cy="1672364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5D6FCFA4-ECF6-FBF8-A18C-5FD76F46E3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720" y="81271"/>
            <a:ext cx="809445" cy="109682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E61C47A-A433-5AE1-414F-FFEB738E88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59" y="2048623"/>
            <a:ext cx="3336350" cy="2454978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F326E909-89AE-FD57-7BED-D24E13E2F2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309" y="2808854"/>
            <a:ext cx="2801511" cy="2170901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3EAB93EC-DBF6-9F0A-00B3-0A376D016E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316" y="4276015"/>
            <a:ext cx="1205346" cy="655776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0992135C-6F92-D9C2-E569-010734C1BA9D}"/>
              </a:ext>
            </a:extLst>
          </p:cNvPr>
          <p:cNvSpPr txBox="1"/>
          <p:nvPr/>
        </p:nvSpPr>
        <p:spPr>
          <a:xfrm>
            <a:off x="9468196" y="4503601"/>
            <a:ext cx="12462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PANTANAL 7%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D6C2418-3922-0817-506B-14FE77E79572}"/>
              </a:ext>
            </a:extLst>
          </p:cNvPr>
          <p:cNvSpPr txBox="1"/>
          <p:nvPr/>
        </p:nvSpPr>
        <p:spPr>
          <a:xfrm>
            <a:off x="9166992" y="2675702"/>
            <a:ext cx="22259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AMAZÔNIA 53%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2B4242E-F8D4-069D-DE99-20D5407C995A}"/>
              </a:ext>
            </a:extLst>
          </p:cNvPr>
          <p:cNvSpPr/>
          <p:nvPr/>
        </p:nvSpPr>
        <p:spPr>
          <a:xfrm>
            <a:off x="9970743" y="3737628"/>
            <a:ext cx="14221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CERRADO 40%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ED4C366-50F7-6C80-66EE-1A3704B1D04E}"/>
              </a:ext>
            </a:extLst>
          </p:cNvPr>
          <p:cNvSpPr txBox="1"/>
          <p:nvPr/>
        </p:nvSpPr>
        <p:spPr>
          <a:xfrm>
            <a:off x="6956880" y="6120951"/>
            <a:ext cx="3533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Dados de 05/05/2026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F2BDF16-5131-5923-6DC4-F9F1BCF2600B}"/>
              </a:ext>
            </a:extLst>
          </p:cNvPr>
          <p:cNvSpPr/>
          <p:nvPr/>
        </p:nvSpPr>
        <p:spPr>
          <a:xfrm>
            <a:off x="1456985" y="4737754"/>
            <a:ext cx="37080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300" normalizeH="0" baseline="0" noProof="0" dirty="0">
                <a:ln>
                  <a:noFill/>
                </a:ln>
                <a:solidFill>
                  <a:srgbClr val="D0B005">
                    <a:lumMod val="60000"/>
                    <a:lumOff val="40000"/>
                  </a:srgbClr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42.480</a:t>
            </a:r>
            <a:r>
              <a:rPr kumimoji="0" lang="pt-BR" sz="1800" b="1" i="0" u="none" strike="noStrike" kern="1200" cap="none" spc="300" normalizeH="0" baseline="0" noProof="0" dirty="0">
                <a:ln>
                  <a:noFill/>
                </a:ln>
                <a:solidFill>
                  <a:srgbClr val="F9D725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 </a:t>
            </a:r>
            <a:r>
              <a:rPr kumimoji="0" lang="pt-BR" sz="18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– SEM ANÁLISE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(27,6%)</a:t>
            </a: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2DC6ECDE-EA53-81FF-D586-233E23DA28CC}"/>
              </a:ext>
            </a:extLst>
          </p:cNvPr>
          <p:cNvSpPr txBox="1"/>
          <p:nvPr/>
        </p:nvSpPr>
        <p:spPr>
          <a:xfrm>
            <a:off x="-334840" y="2117127"/>
            <a:ext cx="7291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43.853 – CAR VALIDADOS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(28,5%)</a:t>
            </a:r>
          </a:p>
        </p:txBody>
      </p:sp>
      <p:sp>
        <p:nvSpPr>
          <p:cNvPr id="25" name="TextBox 9">
            <a:extLst>
              <a:ext uri="{FF2B5EF4-FFF2-40B4-BE49-F238E27FC236}">
                <a16:creationId xmlns:a16="http://schemas.microsoft.com/office/drawing/2014/main" id="{89AE68F6-6409-0EE4-F350-DF107BDA8AAA}"/>
              </a:ext>
            </a:extLst>
          </p:cNvPr>
          <p:cNvSpPr txBox="1"/>
          <p:nvPr/>
        </p:nvSpPr>
        <p:spPr>
          <a:xfrm>
            <a:off x="-18230" y="3679222"/>
            <a:ext cx="6658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9D725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18.450 </a:t>
            </a: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– AGUARDANDO REANÁLISE DO CUMPRIMENTO DAS PENDÊNCIAS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(12,0%)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9F2BDF16-5131-5923-6DC4-F9F1BCF2600B}"/>
              </a:ext>
            </a:extLst>
          </p:cNvPr>
          <p:cNvSpPr/>
          <p:nvPr/>
        </p:nvSpPr>
        <p:spPr>
          <a:xfrm>
            <a:off x="18254" y="5517418"/>
            <a:ext cx="65886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300" normalizeH="0" baseline="0" noProof="0" dirty="0">
                <a:ln>
                  <a:noFill/>
                </a:ln>
                <a:solidFill>
                  <a:srgbClr val="D0B005">
                    <a:lumMod val="60000"/>
                    <a:lumOff val="40000"/>
                  </a:srgbClr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22.863</a:t>
            </a:r>
            <a:r>
              <a:rPr kumimoji="0" lang="pt-BR" sz="1800" b="1" i="0" u="none" strike="noStrike" kern="1200" cap="none" spc="300" normalizeH="0" baseline="0" noProof="0" dirty="0">
                <a:ln>
                  <a:noFill/>
                </a:ln>
                <a:solidFill>
                  <a:srgbClr val="F9D725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 </a:t>
            </a:r>
            <a:r>
              <a:rPr kumimoji="0" lang="pt-BR" sz="18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– ASSENTAMENTOS SEM ANÁLISE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(14,9%)</a:t>
            </a:r>
          </a:p>
        </p:txBody>
      </p:sp>
    </p:spTree>
    <p:extLst>
      <p:ext uri="{BB962C8B-B14F-4D97-AF65-F5344CB8AC3E}">
        <p14:creationId xmlns:p14="http://schemas.microsoft.com/office/powerpoint/2010/main" val="799223828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E7BBE-A594-DB79-21D2-EB0089F84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5B2DA44E-ABAA-E583-C62C-64D4F6D20F2D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49AD235D-5718-1766-392F-E849F620E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CDDA7CE3-6D6F-30A3-9F1D-4E7E7E3F09D4}"/>
              </a:ext>
            </a:extLst>
          </p:cNvPr>
          <p:cNvSpPr txBox="1"/>
          <p:nvPr/>
        </p:nvSpPr>
        <p:spPr>
          <a:xfrm>
            <a:off x="3079010" y="631492"/>
            <a:ext cx="731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Compensação de Reserva Legal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C17E829-7FC1-5F9C-D8ED-7B2704FB3CD5}"/>
              </a:ext>
            </a:extLst>
          </p:cNvPr>
          <p:cNvSpPr txBox="1"/>
          <p:nvPr/>
        </p:nvSpPr>
        <p:spPr>
          <a:xfrm>
            <a:off x="597064" y="1590843"/>
            <a:ext cx="101976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</a:rPr>
              <a:t>Todas as peças técnicas serão apresentadas no processo do CAR;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</a:rPr>
              <a:t>O SIMCAR Compensação estabelecerá o vínculo entre os imóveis cedente e devedor, garantindo transparência e rastreabilidade em todo o processo.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6862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3691105D-BE24-ED56-B73D-4EE4493AEE69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C915117-F1DD-F33E-EEB8-26CFC2FFF1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EB29BDFE-A56F-A4E6-BC33-9C4FB972CA9C}"/>
              </a:ext>
            </a:extLst>
          </p:cNvPr>
          <p:cNvSpPr txBox="1"/>
          <p:nvPr/>
        </p:nvSpPr>
        <p:spPr>
          <a:xfrm>
            <a:off x="7598755" y="1010675"/>
            <a:ext cx="3347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92D050">
                    <a:lumMod val="7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FLUXO GERAL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3FC0677C-76E8-F3A9-D653-7C08AB39DE94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4E43096-4E9C-B225-4996-9965B6F52B75}"/>
              </a:ext>
            </a:extLst>
          </p:cNvPr>
          <p:cNvSpPr/>
          <p:nvPr/>
        </p:nvSpPr>
        <p:spPr>
          <a:xfrm>
            <a:off x="4028491" y="304455"/>
            <a:ext cx="6361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COMPENSAÇÃO AMBIENTAL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06C3D668-31FE-36C0-9F00-F2AECF59B89D}"/>
              </a:ext>
            </a:extLst>
          </p:cNvPr>
          <p:cNvGraphicFramePr/>
          <p:nvPr/>
        </p:nvGraphicFramePr>
        <p:xfrm>
          <a:off x="58026" y="1964267"/>
          <a:ext cx="12025601" cy="3230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Imagem 1">
            <a:extLst>
              <a:ext uri="{FF2B5EF4-FFF2-40B4-BE49-F238E27FC236}">
                <a16:creationId xmlns:a16="http://schemas.microsoft.com/office/drawing/2014/main" id="{526ECCD2-5E80-AADA-DB65-8C19B3A9C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073" y="5966667"/>
            <a:ext cx="235585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361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E6167-6673-F5F8-89B8-93FE82EDC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news-background-particle-blue-with-alpha-earth-glo-2023-11-27-04-55-52-utc">
            <a:hlinkClick r:id="" action="ppaction://media"/>
            <a:extLst>
              <a:ext uri="{FF2B5EF4-FFF2-40B4-BE49-F238E27FC236}">
                <a16:creationId xmlns:a16="http://schemas.microsoft.com/office/drawing/2014/main" id="{E58DF831-F4AC-EFAB-ACA8-E8DF462D68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541E730-E17A-ACAF-8A88-56A1E00A51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32E5B50-DC4A-F2CD-1486-AAEF5F01A5BB}"/>
              </a:ext>
            </a:extLst>
          </p:cNvPr>
          <p:cNvGrpSpPr/>
          <p:nvPr/>
        </p:nvGrpSpPr>
        <p:grpSpPr>
          <a:xfrm>
            <a:off x="-307821" y="1"/>
            <a:ext cx="12192000" cy="6857999"/>
            <a:chOff x="2957593" y="-1"/>
            <a:chExt cx="7561575" cy="6858002"/>
          </a:xfrm>
        </p:grpSpPr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0F5DCB07-CEC9-3168-50AC-5F4DD58DCE4C}"/>
                </a:ext>
              </a:extLst>
            </p:cNvPr>
            <p:cNvSpPr/>
            <p:nvPr/>
          </p:nvSpPr>
          <p:spPr>
            <a:xfrm>
              <a:off x="2957593" y="0"/>
              <a:ext cx="6276814" cy="6858001"/>
            </a:xfrm>
            <a:prstGeom prst="parallelogram">
              <a:avLst>
                <a:gd name="adj" fmla="val 41296"/>
              </a:avLst>
            </a:prstGeom>
            <a:solidFill>
              <a:schemeClr val="accent4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691F5413-CD24-BEAA-5464-8BFFD270AA26}"/>
                </a:ext>
              </a:extLst>
            </p:cNvPr>
            <p:cNvSpPr/>
            <p:nvPr/>
          </p:nvSpPr>
          <p:spPr>
            <a:xfrm>
              <a:off x="4242354" y="-1"/>
              <a:ext cx="6276814" cy="6858001"/>
            </a:xfrm>
            <a:prstGeom prst="parallelogram">
              <a:avLst>
                <a:gd name="adj" fmla="val 41296"/>
              </a:avLst>
            </a:prstGeom>
            <a:solidFill>
              <a:schemeClr val="accent4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6FEC9AD-1622-B92E-F82A-4F826B4D00FC}"/>
              </a:ext>
            </a:extLst>
          </p:cNvPr>
          <p:cNvSpPr/>
          <p:nvPr/>
        </p:nvSpPr>
        <p:spPr>
          <a:xfrm rot="1790584">
            <a:off x="6073139" y="2341472"/>
            <a:ext cx="45719" cy="2175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D32903-339B-8A69-1271-91BDC904D37F}"/>
              </a:ext>
            </a:extLst>
          </p:cNvPr>
          <p:cNvSpPr txBox="1"/>
          <p:nvPr/>
        </p:nvSpPr>
        <p:spPr>
          <a:xfrm>
            <a:off x="6667454" y="2752204"/>
            <a:ext cx="50895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</a:p>
        </p:txBody>
      </p:sp>
      <p:pic>
        <p:nvPicPr>
          <p:cNvPr id="5" name="Imagem 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69479357-24AD-122D-104C-8ACE0D5D95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30" y="2823295"/>
            <a:ext cx="4191973" cy="1211409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011265" y="4044339"/>
            <a:ext cx="5994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Decreto Estadual nº 1.756 de 25/11/2025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909ADCF-87AA-4530-3B46-9D54088FD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002" y="6065044"/>
            <a:ext cx="235585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A7720CD-3F96-CF81-2D1F-C6265558B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182" y="296343"/>
            <a:ext cx="1727272" cy="6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13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4FE594A-F3AC-EBDB-4BF4-989CFE806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4E67BAF-611D-455E-D2EB-0CC8FF0B5CED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667EC245-5CD0-5634-F5F5-6AB41DF84F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224C24-F716-1C05-8FB4-C8CF3276BCB4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46FF8A7-737F-5A2C-D80E-2342E8F44A22}"/>
              </a:ext>
            </a:extLst>
          </p:cNvPr>
          <p:cNvSpPr/>
          <p:nvPr/>
        </p:nvSpPr>
        <p:spPr>
          <a:xfrm>
            <a:off x="4028491" y="304455"/>
            <a:ext cx="53992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F499AF3-7B9F-00D0-2EBA-A6F45C84ABA1}"/>
              </a:ext>
            </a:extLst>
          </p:cNvPr>
          <p:cNvSpPr txBox="1"/>
          <p:nvPr/>
        </p:nvSpPr>
        <p:spPr>
          <a:xfrm>
            <a:off x="6658232" y="1614395"/>
            <a:ext cx="536636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Cadastro do Projeto de Assentamento Rural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Inclusão do imóvel na base geoespacial do SIMCAR.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Análise e aprovação do Projeto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Avaliação ambiental do assentamento como um todo.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Perímetro do PA aprovado, está APTO para envio da malha de lotes.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Parcelamento e emissão do CAR dos lotes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Órgão fundiário insere a malha de lotes e dados dos beneficiários da reforma agrária.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Envio ao SIMCAR para emissão do CAR individual de cada lote, concluindo a regularização ambiental.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764BBC8-C159-868C-2558-26E3B9DA5C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6" y="1741690"/>
            <a:ext cx="6631366" cy="3869402"/>
          </a:xfrm>
          <a:prstGeom prst="rect">
            <a:avLst/>
          </a:prstGeom>
        </p:spPr>
      </p:pic>
      <p:pic>
        <p:nvPicPr>
          <p:cNvPr id="7" name="earth-planet-global-background-2023-11-27-05-27-36-utc">
            <a:hlinkClick r:id="" action="ppaction://media"/>
            <a:extLst>
              <a:ext uri="{FF2B5EF4-FFF2-40B4-BE49-F238E27FC236}">
                <a16:creationId xmlns:a16="http://schemas.microsoft.com/office/drawing/2014/main" id="{D3F5ADA9-23E5-863D-EF97-8C78A12DDE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3693" y="1863135"/>
            <a:ext cx="5108058" cy="334619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564AD855-F2DD-A10E-0E63-D757D8F2E4CC}"/>
              </a:ext>
            </a:extLst>
          </p:cNvPr>
          <p:cNvSpPr txBox="1"/>
          <p:nvPr/>
        </p:nvSpPr>
        <p:spPr>
          <a:xfrm>
            <a:off x="7342842" y="744196"/>
            <a:ext cx="34860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COMO FUNCIONA?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123D902-2096-E79D-5735-3B98F4421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554" y="6103025"/>
            <a:ext cx="235585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6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5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13" name="TextBox 11">
            <a:extLst>
              <a:ext uri="{FF2B5EF4-FFF2-40B4-BE49-F238E27FC236}">
                <a16:creationId xmlns:a16="http://schemas.microsoft.com/office/drawing/2014/main" id="{31FECE0C-94E4-D6C9-A0B8-39339E19F21F}"/>
              </a:ext>
            </a:extLst>
          </p:cNvPr>
          <p:cNvSpPr txBox="1"/>
          <p:nvPr/>
        </p:nvSpPr>
        <p:spPr>
          <a:xfrm>
            <a:off x="5865702" y="1161963"/>
            <a:ext cx="334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92D050">
                    <a:lumMod val="7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FLUXO GERAL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92D050">
                  <a:lumMod val="75000"/>
                </a:srgbClr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grpSp>
        <p:nvGrpSpPr>
          <p:cNvPr id="40" name="Google Shape;134;p5"/>
          <p:cNvGrpSpPr/>
          <p:nvPr/>
        </p:nvGrpSpPr>
        <p:grpSpPr>
          <a:xfrm>
            <a:off x="591360" y="2619602"/>
            <a:ext cx="11027036" cy="2225874"/>
            <a:chOff x="1456" y="1117913"/>
            <a:chExt cx="11027036" cy="2225874"/>
          </a:xfrm>
        </p:grpSpPr>
        <p:sp>
          <p:nvSpPr>
            <p:cNvPr id="41" name="Google Shape;135;p5"/>
            <p:cNvSpPr/>
            <p:nvPr/>
          </p:nvSpPr>
          <p:spPr>
            <a:xfrm>
              <a:off x="1456" y="1129787"/>
              <a:ext cx="1830524" cy="648000"/>
            </a:xfrm>
            <a:prstGeom prst="roundRect">
              <a:avLst>
                <a:gd name="adj" fmla="val 10000"/>
              </a:avLst>
            </a:prstGeom>
            <a:solidFill>
              <a:srgbClr val="19ACE4"/>
            </a:solidFill>
            <a:ln w="222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136;p5"/>
            <p:cNvSpPr txBox="1"/>
            <p:nvPr/>
          </p:nvSpPr>
          <p:spPr>
            <a:xfrm>
              <a:off x="1456" y="1129787"/>
              <a:ext cx="1830524" cy="43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571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500"/>
                <a:buFont typeface="Libre Franklin"/>
                <a:buNone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Cadastro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137;p5"/>
            <p:cNvSpPr/>
            <p:nvPr/>
          </p:nvSpPr>
          <p:spPr>
            <a:xfrm>
              <a:off x="376383" y="1561787"/>
              <a:ext cx="1830524" cy="1782000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2225" cap="rnd" cmpd="sng">
              <a:solidFill>
                <a:srgbClr val="19AC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138;p5"/>
            <p:cNvSpPr txBox="1"/>
            <p:nvPr/>
          </p:nvSpPr>
          <p:spPr>
            <a:xfrm>
              <a:off x="428576" y="1613980"/>
              <a:ext cx="2022532" cy="1677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Char char="•"/>
                <a:tabLst/>
                <a:defRPr/>
              </a:pPr>
              <a:r>
                <a:rPr kumimoji="0" lang="pt-BR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Informações Gerais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Char char="•"/>
                <a:tabLst/>
                <a:defRPr/>
              </a:pPr>
              <a:r>
                <a:rPr kumimoji="0" lang="pt-BR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Dados Geográficos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Char char="•"/>
                <a:tabLst/>
                <a:defRPr/>
              </a:pPr>
              <a:r>
                <a:rPr kumimoji="0" lang="pt-BR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Processamento </a:t>
              </a:r>
              <a:r>
                <a:rPr kumimoji="0" lang="pt-BR" sz="15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Geo</a:t>
              </a:r>
              <a:endPara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Libre Franklin"/>
                <a:ea typeface="Libre Franklin"/>
                <a:cs typeface="Libre Franklin"/>
                <a:sym typeface="Libre Franklin"/>
              </a:endParaRPr>
            </a:p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Char char="•"/>
                <a:tabLst/>
                <a:defRPr/>
              </a:pPr>
              <a:r>
                <a:rPr kumimoji="0" lang="pt-BR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Justificativas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139;p5"/>
            <p:cNvSpPr/>
            <p:nvPr/>
          </p:nvSpPr>
          <p:spPr>
            <a:xfrm>
              <a:off x="2109482" y="1117913"/>
              <a:ext cx="588301" cy="455747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7D2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140;p5"/>
            <p:cNvSpPr txBox="1"/>
            <p:nvPr/>
          </p:nvSpPr>
          <p:spPr>
            <a:xfrm>
              <a:off x="2109482" y="1209062"/>
              <a:ext cx="451577" cy="2734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Libre Franklin"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54" name="Google Shape;141;p5"/>
            <p:cNvSpPr/>
            <p:nvPr/>
          </p:nvSpPr>
          <p:spPr>
            <a:xfrm>
              <a:off x="2941985" y="1129787"/>
              <a:ext cx="1830524" cy="648000"/>
            </a:xfrm>
            <a:prstGeom prst="roundRect">
              <a:avLst>
                <a:gd name="adj" fmla="val 10000"/>
              </a:avLst>
            </a:prstGeom>
            <a:solidFill>
              <a:srgbClr val="19ACE4"/>
            </a:solidFill>
            <a:ln w="222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142;p5"/>
            <p:cNvSpPr txBox="1"/>
            <p:nvPr/>
          </p:nvSpPr>
          <p:spPr>
            <a:xfrm>
              <a:off x="2941985" y="1129787"/>
              <a:ext cx="1830524" cy="43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571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500"/>
                <a:buFont typeface="Libre Franklin"/>
                <a:buNone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Análise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143;p5"/>
            <p:cNvSpPr/>
            <p:nvPr/>
          </p:nvSpPr>
          <p:spPr>
            <a:xfrm>
              <a:off x="3316911" y="1561787"/>
              <a:ext cx="1830524" cy="1782000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2225" cap="rnd" cmpd="sng">
              <a:solidFill>
                <a:srgbClr val="19AC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144;p5"/>
            <p:cNvSpPr txBox="1"/>
            <p:nvPr/>
          </p:nvSpPr>
          <p:spPr>
            <a:xfrm>
              <a:off x="3369104" y="1613980"/>
              <a:ext cx="1726138" cy="1677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Char char="•"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Análise Cadastral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Char char="•"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Análise Técnica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Char char="•"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Aprovação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145;p5"/>
            <p:cNvSpPr/>
            <p:nvPr/>
          </p:nvSpPr>
          <p:spPr>
            <a:xfrm>
              <a:off x="5050010" y="1117913"/>
              <a:ext cx="588301" cy="455747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7D2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146;p5"/>
            <p:cNvSpPr txBox="1"/>
            <p:nvPr/>
          </p:nvSpPr>
          <p:spPr>
            <a:xfrm>
              <a:off x="5050010" y="1209062"/>
              <a:ext cx="451577" cy="2734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Libre Franklin"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66" name="Google Shape;147;p5"/>
            <p:cNvSpPr/>
            <p:nvPr/>
          </p:nvSpPr>
          <p:spPr>
            <a:xfrm>
              <a:off x="5882513" y="1129787"/>
              <a:ext cx="1830524" cy="648000"/>
            </a:xfrm>
            <a:prstGeom prst="roundRect">
              <a:avLst>
                <a:gd name="adj" fmla="val 10000"/>
              </a:avLst>
            </a:prstGeom>
            <a:solidFill>
              <a:srgbClr val="19ACE4"/>
            </a:solidFill>
            <a:ln w="222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148;p5"/>
            <p:cNvSpPr txBox="1"/>
            <p:nvPr/>
          </p:nvSpPr>
          <p:spPr>
            <a:xfrm>
              <a:off x="5882513" y="1129787"/>
              <a:ext cx="1830524" cy="43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571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500"/>
                <a:buFont typeface="Libre Franklin"/>
                <a:buNone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Parcelamento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149;p5"/>
            <p:cNvSpPr/>
            <p:nvPr/>
          </p:nvSpPr>
          <p:spPr>
            <a:xfrm>
              <a:off x="6257440" y="1561787"/>
              <a:ext cx="1830524" cy="1782000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2225" cap="rnd" cmpd="sng">
              <a:solidFill>
                <a:srgbClr val="19AC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150;p5"/>
            <p:cNvSpPr txBox="1"/>
            <p:nvPr/>
          </p:nvSpPr>
          <p:spPr>
            <a:xfrm>
              <a:off x="6309633" y="1613980"/>
              <a:ext cx="1726138" cy="1677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Char char="•"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Beneficiários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Char char="•"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Dados Geográficos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151;p5"/>
            <p:cNvSpPr/>
            <p:nvPr/>
          </p:nvSpPr>
          <p:spPr>
            <a:xfrm>
              <a:off x="7990539" y="1117913"/>
              <a:ext cx="588301" cy="455747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7D2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152;p5"/>
            <p:cNvSpPr txBox="1"/>
            <p:nvPr/>
          </p:nvSpPr>
          <p:spPr>
            <a:xfrm>
              <a:off x="7990539" y="1209062"/>
              <a:ext cx="451577" cy="2734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Libre Franklin"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72" name="Google Shape;153;p5"/>
            <p:cNvSpPr/>
            <p:nvPr/>
          </p:nvSpPr>
          <p:spPr>
            <a:xfrm>
              <a:off x="8823041" y="1129787"/>
              <a:ext cx="1830524" cy="648000"/>
            </a:xfrm>
            <a:prstGeom prst="roundRect">
              <a:avLst>
                <a:gd name="adj" fmla="val 10000"/>
              </a:avLst>
            </a:prstGeom>
            <a:solidFill>
              <a:srgbClr val="19ACE4"/>
            </a:solidFill>
            <a:ln w="222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154;p5"/>
            <p:cNvSpPr txBox="1"/>
            <p:nvPr/>
          </p:nvSpPr>
          <p:spPr>
            <a:xfrm>
              <a:off x="8823041" y="1129787"/>
              <a:ext cx="1830524" cy="43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571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500"/>
                <a:buFont typeface="Libre Franklin"/>
                <a:buNone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Emissão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155;p5"/>
            <p:cNvSpPr/>
            <p:nvPr/>
          </p:nvSpPr>
          <p:spPr>
            <a:xfrm>
              <a:off x="9197968" y="1561787"/>
              <a:ext cx="1830524" cy="1782000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2225" cap="rnd" cmpd="sng">
              <a:solidFill>
                <a:srgbClr val="19AC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156;p5"/>
            <p:cNvSpPr txBox="1"/>
            <p:nvPr/>
          </p:nvSpPr>
          <p:spPr>
            <a:xfrm>
              <a:off x="9250161" y="1613980"/>
              <a:ext cx="1726138" cy="1677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Char char="•"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Libre Franklin"/>
                  <a:ea typeface="Libre Franklin"/>
                  <a:cs typeface="Libre Franklin"/>
                  <a:sym typeface="Libre Franklin"/>
                </a:rPr>
                <a:t>Emissão do CAR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114300" marR="0" lvl="1" indent="-19050" algn="l" defTabSz="914400" rtl="0" eaLnBrk="1" fontAlgn="auto" latinLnBrk="0" hangingPunct="1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Libre Franklin"/>
                <a:buNone/>
                <a:tabLst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4028491" y="304455"/>
            <a:ext cx="51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2959D97-048D-0C68-62EB-EF06D91DB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002" y="6072927"/>
            <a:ext cx="235585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39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28491" y="304455"/>
            <a:ext cx="51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sp>
        <p:nvSpPr>
          <p:cNvPr id="12" name="Google Shape;170;p7"/>
          <p:cNvSpPr txBox="1"/>
          <p:nvPr/>
        </p:nvSpPr>
        <p:spPr>
          <a:xfrm>
            <a:off x="625581" y="1232612"/>
            <a:ext cx="11029616" cy="480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ETAPA – CADASTRO DO PROJETO DE ASSENTAMENTO RURAL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Google Shape;169;p7"/>
          <p:cNvSpPr/>
          <p:nvPr/>
        </p:nvSpPr>
        <p:spPr>
          <a:xfrm>
            <a:off x="9335186" y="2921866"/>
            <a:ext cx="2593578" cy="222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Lançamento das  informações ambientais do Projeto de Assentamento Rural (PA) na base de dados do módulo CAR Assentamento.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3" name="Google Shape;17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908" y="1976000"/>
            <a:ext cx="8040351" cy="467996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76;p8"/>
          <p:cNvSpPr/>
          <p:nvPr/>
        </p:nvSpPr>
        <p:spPr>
          <a:xfrm>
            <a:off x="6598617" y="2304570"/>
            <a:ext cx="2612571" cy="35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714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Perímetro do PA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27173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28491" y="304455"/>
            <a:ext cx="51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sp>
        <p:nvSpPr>
          <p:cNvPr id="12" name="Google Shape;170;p7"/>
          <p:cNvSpPr txBox="1"/>
          <p:nvPr/>
        </p:nvSpPr>
        <p:spPr>
          <a:xfrm>
            <a:off x="625581" y="1232612"/>
            <a:ext cx="11029616" cy="480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ETAPA – CADASTRO DO PROJETO DE ASSENTAMENTO RURAL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Google Shape;169;p7"/>
          <p:cNvSpPr/>
          <p:nvPr/>
        </p:nvSpPr>
        <p:spPr>
          <a:xfrm>
            <a:off x="9335186" y="2921866"/>
            <a:ext cx="2568639" cy="222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Identificação das  informações ambientais do Projeto de Assentamento Rural (PA) na base de dados do módulo CAR Assentamento.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5" name="Google Shape;18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466" y="1822941"/>
            <a:ext cx="8394132" cy="493891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84;p9"/>
          <p:cNvSpPr/>
          <p:nvPr/>
        </p:nvSpPr>
        <p:spPr>
          <a:xfrm>
            <a:off x="6598617" y="2099690"/>
            <a:ext cx="2489962" cy="35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714" b="1" i="0" u="none" strike="noStrike" kern="0" cap="none" spc="0" normalizeH="0" baseline="0" noProof="0" dirty="0">
                <a:ln>
                  <a:noFill/>
                </a:ln>
                <a:solidFill>
                  <a:srgbClr val="66FF33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Vegetação Nativa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86727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28491" y="304455"/>
            <a:ext cx="51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sp>
        <p:nvSpPr>
          <p:cNvPr id="12" name="Google Shape;170;p7"/>
          <p:cNvSpPr txBox="1"/>
          <p:nvPr/>
        </p:nvSpPr>
        <p:spPr>
          <a:xfrm>
            <a:off x="625581" y="1232612"/>
            <a:ext cx="11029616" cy="480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ETAPA – CADASTRO DO PROJETO DE ASSENTAMENTO RURAL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Google Shape;169;p7"/>
          <p:cNvSpPr/>
          <p:nvPr/>
        </p:nvSpPr>
        <p:spPr>
          <a:xfrm>
            <a:off x="8944495" y="2647546"/>
            <a:ext cx="2828297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Lançamento das  informações ambientais do Projeto de Assentamento Rural (PA) na base de dados do módulo CAR Assentamento.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3" name="Google Shape;19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844" y="1976000"/>
            <a:ext cx="8040351" cy="467996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92;p10"/>
          <p:cNvSpPr/>
          <p:nvPr/>
        </p:nvSpPr>
        <p:spPr>
          <a:xfrm>
            <a:off x="6140389" y="2229507"/>
            <a:ext cx="3043013" cy="35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714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Hidrografias e </a:t>
            </a:r>
            <a:r>
              <a:rPr kumimoji="0" lang="pt-BR" sz="1714" b="1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APP’s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05156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28491" y="304455"/>
            <a:ext cx="51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sp>
        <p:nvSpPr>
          <p:cNvPr id="12" name="Google Shape;170;p7"/>
          <p:cNvSpPr txBox="1"/>
          <p:nvPr/>
        </p:nvSpPr>
        <p:spPr>
          <a:xfrm>
            <a:off x="1209281" y="1132119"/>
            <a:ext cx="11029616" cy="480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ETAPA – CADASTRO DO PROJETO DE ASSENTAMENTO RURAL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Google Shape;169;p7"/>
          <p:cNvSpPr/>
          <p:nvPr/>
        </p:nvSpPr>
        <p:spPr>
          <a:xfrm>
            <a:off x="9077498" y="2684764"/>
            <a:ext cx="2861957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Lançamento das  informações ambientais do Projeto de Assentamento Rural (PA) na base de dados do módulo CAR Assentamento.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5" name="Google Shape;19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545" y="1713304"/>
            <a:ext cx="8412060" cy="505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200;p11"/>
          <p:cNvSpPr/>
          <p:nvPr/>
        </p:nvSpPr>
        <p:spPr>
          <a:xfrm>
            <a:off x="2937068" y="4732000"/>
            <a:ext cx="3043013" cy="35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714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Área Consolidada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03759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28491" y="304455"/>
            <a:ext cx="51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sp>
        <p:nvSpPr>
          <p:cNvPr id="12" name="Google Shape;170;p7"/>
          <p:cNvSpPr txBox="1"/>
          <p:nvPr/>
        </p:nvSpPr>
        <p:spPr>
          <a:xfrm>
            <a:off x="1209281" y="1132119"/>
            <a:ext cx="11029616" cy="480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ETAPA – CADASTRO DO PROJETO DE ASSENTAMENTO RURAL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Google Shape;169;p7"/>
          <p:cNvSpPr/>
          <p:nvPr/>
        </p:nvSpPr>
        <p:spPr>
          <a:xfrm>
            <a:off x="8903815" y="2711034"/>
            <a:ext cx="2966759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Lançamento das  informações ambientais do Projeto de Assentamento Rural (PA) na base de dados do módulo CAR Assentamento.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3" name="Google Shape;20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466" y="1689139"/>
            <a:ext cx="8040354" cy="474828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08;p12"/>
          <p:cNvSpPr/>
          <p:nvPr/>
        </p:nvSpPr>
        <p:spPr>
          <a:xfrm>
            <a:off x="1593374" y="2835972"/>
            <a:ext cx="4086678" cy="38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904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Reserva Legal Coletiva (RLC)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8311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1EFD6E-5DED-49DA-B8DE-6DCCD3DB6693}"/>
              </a:ext>
            </a:extLst>
          </p:cNvPr>
          <p:cNvSpPr/>
          <p:nvPr/>
        </p:nvSpPr>
        <p:spPr>
          <a:xfrm>
            <a:off x="10085834" y="0"/>
            <a:ext cx="1307093" cy="33793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86A3C6-AEBD-4045-BCA7-45F4265FF896}"/>
              </a:ext>
            </a:extLst>
          </p:cNvPr>
          <p:cNvSpPr/>
          <p:nvPr/>
        </p:nvSpPr>
        <p:spPr>
          <a:xfrm>
            <a:off x="0" y="1925782"/>
            <a:ext cx="140700" cy="3006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1AE092-2377-47CA-B4A8-F0510DC3DEFD}"/>
              </a:ext>
            </a:extLst>
          </p:cNvPr>
          <p:cNvSpPr txBox="1"/>
          <p:nvPr/>
        </p:nvSpPr>
        <p:spPr>
          <a:xfrm>
            <a:off x="2982984" y="307861"/>
            <a:ext cx="3806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VALIDAÇÕES </a:t>
            </a:r>
          </a:p>
        </p:txBody>
      </p:sp>
      <p:pic>
        <p:nvPicPr>
          <p:cNvPr id="8" name="Imagem 7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2179006B-5167-9CB0-84FF-7942F36192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0" y="120441"/>
            <a:ext cx="2236574" cy="64633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9B084152-6599-741A-DDC9-833DA12D9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666" y="6214293"/>
            <a:ext cx="1384385" cy="556426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283F235B-F0B0-0974-7CA3-050C60348242}"/>
              </a:ext>
            </a:extLst>
          </p:cNvPr>
          <p:cNvCxnSpPr>
            <a:cxnSpLocks/>
          </p:cNvCxnSpPr>
          <p:nvPr/>
        </p:nvCxnSpPr>
        <p:spPr>
          <a:xfrm>
            <a:off x="0" y="1250128"/>
            <a:ext cx="5845989" cy="84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9">
            <a:extLst>
              <a:ext uri="{FF2B5EF4-FFF2-40B4-BE49-F238E27FC236}">
                <a16:creationId xmlns:a16="http://schemas.microsoft.com/office/drawing/2014/main" id="{27433575-9117-D8E5-FE04-E8B9C46443CC}"/>
              </a:ext>
            </a:extLst>
          </p:cNvPr>
          <p:cNvSpPr txBox="1"/>
          <p:nvPr/>
        </p:nvSpPr>
        <p:spPr>
          <a:xfrm>
            <a:off x="-48763" y="1380285"/>
            <a:ext cx="68042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300" normalizeH="0" baseline="0" noProof="0" dirty="0">
                <a:ln>
                  <a:noFill/>
                </a:ln>
                <a:solidFill>
                  <a:srgbClr val="F9D725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153.685</a:t>
            </a:r>
            <a:r>
              <a:rPr kumimoji="0" lang="en-US" sz="32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 </a:t>
            </a:r>
            <a:r>
              <a:rPr kumimoji="0" lang="en-US" sz="2800" b="1" i="0" u="none" strike="noStrike" kern="1200" cap="none" spc="30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– CAR’s SIMCAR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30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 ExtraBold" panose="00000900000000000000" pitchFamily="2" charset="0"/>
              <a:ea typeface="+mn-ea"/>
              <a:cs typeface="Aharoni" panose="02010803020104030203" pitchFamily="2" charset="-79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27433575-9117-D8E5-FE04-E8B9C46443CC}"/>
              </a:ext>
            </a:extLst>
          </p:cNvPr>
          <p:cNvSpPr txBox="1"/>
          <p:nvPr/>
        </p:nvSpPr>
        <p:spPr>
          <a:xfrm>
            <a:off x="-334840" y="2052983"/>
            <a:ext cx="729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30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43.853 </a:t>
            </a:r>
            <a:r>
              <a:rPr kumimoji="0" lang="en-US" sz="2800" b="1" i="0" u="none" strike="noStrike" kern="1200" cap="none" spc="30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– CAR VALIDADO</a:t>
            </a:r>
            <a:endParaRPr kumimoji="0" lang="en-US" sz="3200" b="1" i="0" u="none" strike="noStrike" kern="1200" cap="none" spc="30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Montserrat ExtraBold" panose="00000900000000000000" pitchFamily="2" charset="0"/>
              <a:ea typeface="+mn-ea"/>
              <a:cs typeface="Aharoni" panose="02010803020104030203" pitchFamily="2" charset="-79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27433575-9117-D8E5-FE04-E8B9C46443CC}"/>
              </a:ext>
            </a:extLst>
          </p:cNvPr>
          <p:cNvSpPr txBox="1"/>
          <p:nvPr/>
        </p:nvSpPr>
        <p:spPr>
          <a:xfrm>
            <a:off x="-240152" y="4076182"/>
            <a:ext cx="6658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30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 ExtraBold" panose="00000900000000000000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0D3193AD-0F50-47C0-AAED-4575279B38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880" y="613723"/>
            <a:ext cx="1991263" cy="1672364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7890F44F-E61D-4090-8DBE-BCD885AB13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720" y="81271"/>
            <a:ext cx="809445" cy="109682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AA6D62C-E58C-476E-9BE4-F7F9716EDC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59" y="2048623"/>
            <a:ext cx="3336350" cy="2454978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643C91BB-1983-4379-886C-53958012F8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309" y="2808854"/>
            <a:ext cx="2801511" cy="2170901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914DEBA8-15FE-4878-9170-4326BB93B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316" y="4276015"/>
            <a:ext cx="1205346" cy="655776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8B8FE1A4-18CD-4426-A0A4-165F01F569D1}"/>
              </a:ext>
            </a:extLst>
          </p:cNvPr>
          <p:cNvSpPr txBox="1"/>
          <p:nvPr/>
        </p:nvSpPr>
        <p:spPr>
          <a:xfrm>
            <a:off x="9468196" y="4503601"/>
            <a:ext cx="12462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PANTANAL 7%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52347DC-C894-42BB-85A9-EF289FCC17A2}"/>
              </a:ext>
            </a:extLst>
          </p:cNvPr>
          <p:cNvSpPr txBox="1"/>
          <p:nvPr/>
        </p:nvSpPr>
        <p:spPr>
          <a:xfrm>
            <a:off x="9166992" y="2675702"/>
            <a:ext cx="22259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AMAZÔNIA 53%</a:t>
            </a:r>
          </a:p>
        </p:txBody>
      </p:sp>
      <p:sp>
        <p:nvSpPr>
          <p:cNvPr id="2" name="Retângulo 1"/>
          <p:cNvSpPr/>
          <p:nvPr/>
        </p:nvSpPr>
        <p:spPr>
          <a:xfrm>
            <a:off x="9970743" y="3737628"/>
            <a:ext cx="14221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CERRADO 40%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956880" y="6120951"/>
            <a:ext cx="3533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Dados de 05/05/2026</a:t>
            </a:r>
          </a:p>
        </p:txBody>
      </p:sp>
      <p:sp>
        <p:nvSpPr>
          <p:cNvPr id="25" name="TextBox 9">
            <a:extLst>
              <a:ext uri="{FF2B5EF4-FFF2-40B4-BE49-F238E27FC236}">
                <a16:creationId xmlns:a16="http://schemas.microsoft.com/office/drawing/2014/main" id="{27433575-9117-D8E5-FE04-E8B9C46443CC}"/>
              </a:ext>
            </a:extLst>
          </p:cNvPr>
          <p:cNvSpPr txBox="1"/>
          <p:nvPr/>
        </p:nvSpPr>
        <p:spPr>
          <a:xfrm>
            <a:off x="410131" y="2808854"/>
            <a:ext cx="58864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29.017 </a:t>
            </a:r>
            <a:r>
              <a:rPr kumimoji="0" lang="en-US" sz="28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– CAR VALIDADO CAR Digital 2.0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30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83 </a:t>
            </a:r>
            <a:r>
              <a:rPr kumimoji="0" lang="en-US" sz="28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Municipios  </a:t>
            </a:r>
            <a:endParaRPr kumimoji="0" lang="en-US" sz="3200" b="1" i="0" u="none" strike="noStrike" kern="1200" cap="none" spc="30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Montserrat ExtraBold" panose="00000900000000000000" pitchFamily="2" charset="0"/>
              <a:ea typeface="+mn-ea"/>
              <a:cs typeface="Aharoni" panose="02010803020104030203" pitchFamily="2" charset="-79"/>
            </a:endParaRP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27433575-9117-D8E5-FE04-E8B9C46443CC}"/>
              </a:ext>
            </a:extLst>
          </p:cNvPr>
          <p:cNvSpPr txBox="1"/>
          <p:nvPr/>
        </p:nvSpPr>
        <p:spPr>
          <a:xfrm>
            <a:off x="-292480" y="5683003"/>
            <a:ext cx="7291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300" normalizeH="0" baseline="0" noProof="0" dirty="0">
                <a:ln>
                  <a:noFill/>
                </a:ln>
                <a:solidFill>
                  <a:srgbClr val="00B050">
                    <a:lumMod val="60000"/>
                    <a:lumOff val="40000"/>
                  </a:srgbClr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12.293 </a:t>
            </a:r>
            <a:r>
              <a:rPr kumimoji="0" lang="en-US" sz="2800" b="1" i="0" u="none" strike="noStrike" kern="1200" cap="none" spc="300" normalizeH="0" baseline="0" noProof="0" dirty="0">
                <a:ln>
                  <a:noFill/>
                </a:ln>
                <a:solidFill>
                  <a:srgbClr val="00B050">
                    <a:lumMod val="60000"/>
                    <a:lumOff val="40000"/>
                  </a:srgbClr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– CAR VALIDADO (Manual)</a:t>
            </a:r>
            <a:endParaRPr kumimoji="0" lang="en-US" sz="3200" b="1" i="0" u="none" strike="noStrike" kern="1200" cap="none" spc="300" normalizeH="0" baseline="0" noProof="0" dirty="0">
              <a:ln>
                <a:noFill/>
              </a:ln>
              <a:solidFill>
                <a:srgbClr val="00B050">
                  <a:lumMod val="60000"/>
                  <a:lumOff val="40000"/>
                </a:srgbClr>
              </a:solidFill>
              <a:effectLst/>
              <a:uLnTx/>
              <a:uFillTx/>
              <a:latin typeface="Montserrat ExtraBold" panose="00000900000000000000" pitchFamily="2" charset="0"/>
              <a:ea typeface="+mn-ea"/>
              <a:cs typeface="Aharoni" panose="02010803020104030203" pitchFamily="2" charset="-79"/>
            </a:endParaRP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27433575-9117-D8E5-FE04-E8B9C46443CC}"/>
              </a:ext>
            </a:extLst>
          </p:cNvPr>
          <p:cNvSpPr txBox="1"/>
          <p:nvPr/>
        </p:nvSpPr>
        <p:spPr>
          <a:xfrm>
            <a:off x="367771" y="4426500"/>
            <a:ext cx="5886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30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Aharoni" panose="02010803020104030203" pitchFamily="2" charset="-79"/>
              </a:rPr>
              <a:t>2.543 – CAR VALIDADO CAR Digital 1.0 </a:t>
            </a:r>
          </a:p>
        </p:txBody>
      </p:sp>
    </p:spTree>
    <p:extLst>
      <p:ext uri="{BB962C8B-B14F-4D97-AF65-F5344CB8AC3E}">
        <p14:creationId xmlns:p14="http://schemas.microsoft.com/office/powerpoint/2010/main" val="3194557367"/>
      </p:ext>
    </p:extLst>
  </p:cSld>
  <p:clrMapOvr>
    <a:masterClrMapping/>
  </p:clrMapOvr>
  <p:transition spd="slow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28491" y="304455"/>
            <a:ext cx="51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sp>
        <p:nvSpPr>
          <p:cNvPr id="12" name="Google Shape;170;p7"/>
          <p:cNvSpPr txBox="1"/>
          <p:nvPr/>
        </p:nvSpPr>
        <p:spPr>
          <a:xfrm>
            <a:off x="1209281" y="1132119"/>
            <a:ext cx="11029616" cy="480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ETAPA – CADASTRO DO PROJETO DE ASSENTAMENTO RURAL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Google Shape;169;p7"/>
          <p:cNvSpPr/>
          <p:nvPr/>
        </p:nvSpPr>
        <p:spPr>
          <a:xfrm>
            <a:off x="9217819" y="2589357"/>
            <a:ext cx="2554973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Lançamento das  informações ambientais do Projeto de Assentamento Rural (PA) na base de dados do módulo CAR Assentamento.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5" name="Google Shape;21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1841" y="1740023"/>
            <a:ext cx="8349521" cy="487019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216;p13"/>
          <p:cNvSpPr/>
          <p:nvPr/>
        </p:nvSpPr>
        <p:spPr>
          <a:xfrm>
            <a:off x="2868442" y="2836145"/>
            <a:ext cx="2320097" cy="35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714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RLC degradada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83014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28491" y="304455"/>
            <a:ext cx="51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sp>
        <p:nvSpPr>
          <p:cNvPr id="12" name="Google Shape;170;p7"/>
          <p:cNvSpPr txBox="1"/>
          <p:nvPr/>
        </p:nvSpPr>
        <p:spPr>
          <a:xfrm>
            <a:off x="1209281" y="1132119"/>
            <a:ext cx="11029616" cy="480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Arial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ETAPA – ANÁLISE E APROVAÇÃO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033850" y="3416058"/>
            <a:ext cx="4953739" cy="178510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 Projeto de Assentamento e suas informações ambientais ficam registradas como base de referência no módulo CAR Assentamento, sendo utilizadas para emissão do CAR durante o parcelamento.</a:t>
            </a: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4" name="Google Shape;23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77" y="1766086"/>
            <a:ext cx="6623968" cy="430366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Google Shape;175;p8">
            <a:extLst>
              <a:ext uri="{FF2B5EF4-FFF2-40B4-BE49-F238E27FC236}">
                <a16:creationId xmlns:a16="http://schemas.microsoft.com/office/drawing/2014/main" id="{267295FA-DEB0-081A-B6D4-EA3BDC40568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70461" y="1203028"/>
            <a:ext cx="3196566" cy="154886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4" name="Retângulo 3"/>
          <p:cNvSpPr/>
          <p:nvPr/>
        </p:nvSpPr>
        <p:spPr>
          <a:xfrm flipH="1">
            <a:off x="7919413" y="5758610"/>
            <a:ext cx="3182612" cy="78534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Não há emissão do CAR do Projeto de Assentamento. 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7" name="Google Shape;239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08431" y="1506121"/>
            <a:ext cx="1238607" cy="170996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18" name="Google Shape;235;p15"/>
          <p:cNvCxnSpPr/>
          <p:nvPr/>
        </p:nvCxnSpPr>
        <p:spPr>
          <a:xfrm flipH="1">
            <a:off x="3237618" y="1305017"/>
            <a:ext cx="4346797" cy="2486982"/>
          </a:xfrm>
          <a:prstGeom prst="straightConnector1">
            <a:avLst/>
          </a:prstGeom>
          <a:noFill/>
          <a:ln w="22225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" name="Google Shape;236;p15"/>
          <p:cNvCxnSpPr/>
          <p:nvPr/>
        </p:nvCxnSpPr>
        <p:spPr>
          <a:xfrm flipH="1">
            <a:off x="3237618" y="2858610"/>
            <a:ext cx="7291299" cy="933389"/>
          </a:xfrm>
          <a:prstGeom prst="straightConnector1">
            <a:avLst/>
          </a:prstGeom>
          <a:noFill/>
          <a:ln w="22225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70022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28491" y="304455"/>
            <a:ext cx="51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2884" y="1156818"/>
            <a:ext cx="3600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Arial"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ETAPA – PARCELAMENTO</a:t>
            </a:r>
            <a:endParaRPr kumimoji="0" lang="pt-BR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Google Shape;24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3374" y="1664133"/>
            <a:ext cx="8277865" cy="498524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47;p16"/>
          <p:cNvSpPr/>
          <p:nvPr/>
        </p:nvSpPr>
        <p:spPr>
          <a:xfrm>
            <a:off x="7742006" y="1258423"/>
            <a:ext cx="3043013" cy="35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714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Malha de Lotes do PA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Google Shape;249;p16"/>
          <p:cNvSpPr/>
          <p:nvPr/>
        </p:nvSpPr>
        <p:spPr>
          <a:xfrm>
            <a:off x="9168744" y="2570574"/>
            <a:ext cx="2727334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Lançamento da malha de lotes do Projeto de Assentamento Rural (PA) na base de dados do módulo CAR Assentamento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48783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28491" y="304455"/>
            <a:ext cx="51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sp>
        <p:nvSpPr>
          <p:cNvPr id="12" name="Google Shape;170;p7"/>
          <p:cNvSpPr txBox="1"/>
          <p:nvPr/>
        </p:nvSpPr>
        <p:spPr>
          <a:xfrm>
            <a:off x="403466" y="1361877"/>
            <a:ext cx="4604172" cy="480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PROJETO CONCLUÍDO </a:t>
            </a:r>
            <a:r>
              <a:rPr kumimoji="0" lang="pt-BR" sz="3200" b="0" i="0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ASSENTAMENTO RURAL PAI HERÓI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Google Shape;169;p7"/>
          <p:cNvSpPr/>
          <p:nvPr/>
        </p:nvSpPr>
        <p:spPr>
          <a:xfrm>
            <a:off x="499657" y="3125409"/>
            <a:ext cx="5291543" cy="2529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pt-BR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Tabaporã</a:t>
            </a: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, no médio-norte de Mato Grosso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93,72 hectares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46 lotes/famílias assentadas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Regularização Fundiária realizada </a:t>
            </a:r>
            <a:r>
              <a:rPr kumimoji="0" lang="pt-BR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Intermat</a:t>
            </a: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e Prefeitura em 2022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87358D3-A0C7-BD84-C6E5-DDD37FED4A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50" t="9447" r="32848" b="13311"/>
          <a:stretch>
            <a:fillRect/>
          </a:stretch>
        </p:blipFill>
        <p:spPr>
          <a:xfrm>
            <a:off x="6400800" y="1074560"/>
            <a:ext cx="5033853" cy="546632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AutoShape 4">
            <a:extLst>
              <a:ext uri="{FF2B5EF4-FFF2-40B4-BE49-F238E27FC236}">
                <a16:creationId xmlns:a16="http://schemas.microsoft.com/office/drawing/2014/main" id="{F0839696-79D7-90FE-726C-E5BEF6A160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2FB49CDD-C424-2046-654C-A5A334F228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05" y="5655292"/>
            <a:ext cx="2648021" cy="148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7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A9294FF-0053-340E-6ACD-6EDB6D3F1C48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556477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Imagem 10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B17555A2-0C81-6649-A000-014A886A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sp>
        <p:nvSpPr>
          <p:cNvPr id="39" name="Rectangle 15">
            <a:extLst>
              <a:ext uri="{FF2B5EF4-FFF2-40B4-BE49-F238E27FC236}">
                <a16:creationId xmlns:a16="http://schemas.microsoft.com/office/drawing/2014/main" id="{995EE123-3C2A-419B-A939-0D3C56EC2D99}"/>
              </a:ext>
            </a:extLst>
          </p:cNvPr>
          <p:cNvSpPr/>
          <p:nvPr/>
        </p:nvSpPr>
        <p:spPr>
          <a:xfrm rot="1790584" flipH="1">
            <a:off x="3461496" y="147799"/>
            <a:ext cx="45719" cy="9119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28491" y="304455"/>
            <a:ext cx="77684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  <a:sym typeface="Arial"/>
              </a:rPr>
              <a:t>ASSENTAMENTO RURAL PAI HERÓI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0A543E0-DC9A-DC77-8128-4C7E1CD459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414" t="6306" r="29429" b="15311"/>
          <a:stretch>
            <a:fillRect/>
          </a:stretch>
        </p:blipFill>
        <p:spPr>
          <a:xfrm>
            <a:off x="8281287" y="1111167"/>
            <a:ext cx="3586250" cy="5534492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05E6A73-90B6-2799-D927-874727CD9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3" y="1333105"/>
            <a:ext cx="3777712" cy="53382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BDA489C-E19D-B528-0856-4C7452A865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1548" y="1246979"/>
            <a:ext cx="3777712" cy="53427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Seta: para a Direita Listrada 7">
            <a:extLst>
              <a:ext uri="{FF2B5EF4-FFF2-40B4-BE49-F238E27FC236}">
                <a16:creationId xmlns:a16="http://schemas.microsoft.com/office/drawing/2014/main" id="{96A085C3-BA55-523B-A51E-F75F24230737}"/>
              </a:ext>
            </a:extLst>
          </p:cNvPr>
          <p:cNvSpPr/>
          <p:nvPr/>
        </p:nvSpPr>
        <p:spPr>
          <a:xfrm>
            <a:off x="8462357" y="3335482"/>
            <a:ext cx="731520" cy="187036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665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ital-background-numbers-2023-11-27-05-21-20-utc">
            <a:hlinkClick r:id="" action="ppaction://media"/>
            <a:extLst>
              <a:ext uri="{FF2B5EF4-FFF2-40B4-BE49-F238E27FC236}">
                <a16:creationId xmlns:a16="http://schemas.microsoft.com/office/drawing/2014/main" id="{2914C4F9-831E-0288-3BFE-A75DE619CC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84CD5CE-0779-428F-8104-B2740DB935FC}"/>
              </a:ext>
            </a:extLst>
          </p:cNvPr>
          <p:cNvSpPr/>
          <p:nvPr/>
        </p:nvSpPr>
        <p:spPr>
          <a:xfrm>
            <a:off x="16571" y="-3"/>
            <a:ext cx="12192000" cy="6858000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D112F9-D3AA-4A49-9633-080CB1311B5F}"/>
              </a:ext>
            </a:extLst>
          </p:cNvPr>
          <p:cNvGrpSpPr/>
          <p:nvPr/>
        </p:nvGrpSpPr>
        <p:grpSpPr>
          <a:xfrm>
            <a:off x="158263" y="430821"/>
            <a:ext cx="12192000" cy="6858002"/>
            <a:chOff x="2957593" y="-1"/>
            <a:chExt cx="7561575" cy="6858002"/>
          </a:xfrm>
        </p:grpSpPr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5565A9A6-FCA7-4EAC-A549-9366EB1DDDD1}"/>
                </a:ext>
              </a:extLst>
            </p:cNvPr>
            <p:cNvSpPr/>
            <p:nvPr/>
          </p:nvSpPr>
          <p:spPr>
            <a:xfrm>
              <a:off x="2957593" y="0"/>
              <a:ext cx="6276814" cy="6858001"/>
            </a:xfrm>
            <a:prstGeom prst="parallelogram">
              <a:avLst>
                <a:gd name="adj" fmla="val 41296"/>
              </a:avLst>
            </a:prstGeom>
            <a:solidFill>
              <a:schemeClr val="accent4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3F6C810C-E663-4EA6-AB49-60A501717791}"/>
                </a:ext>
              </a:extLst>
            </p:cNvPr>
            <p:cNvSpPr/>
            <p:nvPr/>
          </p:nvSpPr>
          <p:spPr>
            <a:xfrm>
              <a:off x="4242354" y="-1"/>
              <a:ext cx="6276814" cy="6858001"/>
            </a:xfrm>
            <a:prstGeom prst="parallelogram">
              <a:avLst>
                <a:gd name="adj" fmla="val 41296"/>
              </a:avLst>
            </a:prstGeom>
            <a:solidFill>
              <a:schemeClr val="accent4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2C54299-6F65-4504-AC90-7E7A7EBC2527}"/>
              </a:ext>
            </a:extLst>
          </p:cNvPr>
          <p:cNvSpPr/>
          <p:nvPr/>
        </p:nvSpPr>
        <p:spPr>
          <a:xfrm>
            <a:off x="10577015" y="-1"/>
            <a:ext cx="1307093" cy="337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9A7EBC-0E41-4963-A6B6-21CFA86FCE44}"/>
              </a:ext>
            </a:extLst>
          </p:cNvPr>
          <p:cNvSpPr/>
          <p:nvPr/>
        </p:nvSpPr>
        <p:spPr>
          <a:xfrm>
            <a:off x="497885" y="910402"/>
            <a:ext cx="63827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dirty="0">
                <a:solidFill>
                  <a:schemeClr val="accent4"/>
                </a:solidFill>
                <a:latin typeface="Montserrat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Obrigado</a:t>
            </a:r>
            <a:endParaRPr lang="id-ID" sz="9600" b="1" dirty="0">
              <a:solidFill>
                <a:schemeClr val="accent4"/>
              </a:solidFill>
              <a:latin typeface="Montserrat" panose="00000500000000000000" pitchFamily="50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24B8DCB-E0C0-D043-5278-E90D8002AC5B}"/>
              </a:ext>
            </a:extLst>
          </p:cNvPr>
          <p:cNvSpPr/>
          <p:nvPr/>
        </p:nvSpPr>
        <p:spPr>
          <a:xfrm>
            <a:off x="7647329" y="2521659"/>
            <a:ext cx="4443717" cy="2876515"/>
          </a:xfrm>
          <a:prstGeom prst="rect">
            <a:avLst/>
          </a:prstGeom>
        </p:spPr>
        <p:txBody>
          <a:bodyPr wrap="square" lIns="105494" tIns="52748" rIns="105494" bIns="52748">
            <a:spAutoFit/>
          </a:bodyPr>
          <a:lstStyle/>
          <a:p>
            <a:r>
              <a:rPr lang="pt-BR" sz="1200" b="1" dirty="0">
                <a:solidFill>
                  <a:schemeClr val="accent4"/>
                </a:solidFill>
                <a:latin typeface="Montserrat" panose="02000505000000020004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SEMA – SECRETARIA DE ESTADO DE MEIO AMBIENTE </a:t>
            </a:r>
          </a:p>
          <a:p>
            <a:r>
              <a:rPr lang="pt-BR" sz="1200" dirty="0">
                <a:solidFill>
                  <a:schemeClr val="bg1"/>
                </a:solidFill>
                <a:latin typeface="Montserrat Light" panose="000004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65 3613-7320</a:t>
            </a:r>
          </a:p>
          <a:p>
            <a:endParaRPr lang="pt-BR" sz="1200" dirty="0">
              <a:solidFill>
                <a:schemeClr val="bg1"/>
              </a:solidFill>
              <a:latin typeface="Montserrat Light" panose="000004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  <a:p>
            <a:r>
              <a:rPr lang="pt-BR" sz="1200" b="1" dirty="0">
                <a:solidFill>
                  <a:schemeClr val="accent4"/>
                </a:solidFill>
                <a:latin typeface="Montserrat" panose="02000505000000020004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ATENDIMENTO GERAL </a:t>
            </a:r>
          </a:p>
          <a:p>
            <a:r>
              <a:rPr lang="pt-BR" sz="1200" dirty="0">
                <a:solidFill>
                  <a:schemeClr val="bg1"/>
                </a:solidFill>
                <a:latin typeface="Montserrat Light" panose="000004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0800 647 0111</a:t>
            </a:r>
          </a:p>
          <a:p>
            <a:r>
              <a:rPr lang="pt-BR" sz="1200" dirty="0">
                <a:solidFill>
                  <a:schemeClr val="bg1"/>
                </a:solidFill>
                <a:latin typeface="Montserrat Light" panose="000004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atendimento@sema.mt.gov.br</a:t>
            </a:r>
          </a:p>
          <a:p>
            <a:endParaRPr lang="pt-BR" sz="1200" dirty="0">
              <a:solidFill>
                <a:schemeClr val="bg1"/>
              </a:solidFill>
              <a:latin typeface="Montserrat Light" panose="000004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  <a:p>
            <a:r>
              <a:rPr lang="pt-BR" sz="1200" b="1" dirty="0">
                <a:solidFill>
                  <a:schemeClr val="accent4"/>
                </a:solidFill>
                <a:latin typeface="Montserrat" panose="02000505000000020004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COMUNICAÇÃO</a:t>
            </a:r>
          </a:p>
          <a:p>
            <a:r>
              <a:rPr lang="pt-BR" sz="1200" dirty="0">
                <a:solidFill>
                  <a:schemeClr val="bg1"/>
                </a:solidFill>
                <a:latin typeface="Montserrat Light" panose="000004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comunicacao@sema.mt.gov.br</a:t>
            </a:r>
          </a:p>
          <a:p>
            <a:endParaRPr lang="pt-BR" sz="1200" dirty="0">
              <a:solidFill>
                <a:schemeClr val="bg1"/>
              </a:solidFill>
              <a:latin typeface="Montserrat Light" panose="000004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  <a:p>
            <a:r>
              <a:rPr lang="pt-BR" sz="1200" b="1" dirty="0">
                <a:solidFill>
                  <a:schemeClr val="accent4"/>
                </a:solidFill>
                <a:latin typeface="Montserrat" panose="02000505000000020004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SIMCAR – CAR DIGITAL</a:t>
            </a:r>
          </a:p>
          <a:p>
            <a:r>
              <a:rPr lang="pt-BR" sz="1200" dirty="0">
                <a:solidFill>
                  <a:schemeClr val="bg1"/>
                </a:solidFill>
                <a:latin typeface="Montserrat Light" panose="000004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3645-4925</a:t>
            </a:r>
          </a:p>
          <a:p>
            <a:r>
              <a:rPr lang="pt-BR" sz="1200" dirty="0">
                <a:solidFill>
                  <a:schemeClr val="bg1"/>
                </a:solidFill>
                <a:latin typeface="Montserrat Light" panose="000004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3645-4908</a:t>
            </a:r>
          </a:p>
          <a:p>
            <a:r>
              <a:rPr lang="pt-BR" sz="1200" dirty="0">
                <a:solidFill>
                  <a:schemeClr val="bg1"/>
                </a:solidFill>
                <a:latin typeface="Montserrat Light" panose="000004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3613-7288 (também WhatsApp)</a:t>
            </a:r>
          </a:p>
          <a:p>
            <a:r>
              <a:rPr lang="pt-BR" sz="1200" dirty="0">
                <a:solidFill>
                  <a:schemeClr val="bg1"/>
                </a:solidFill>
                <a:latin typeface="Montserrat Light" panose="000004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atendimento.ccrar@sema.mt.gov.br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60475A2-96AA-F403-D8BD-8627200210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443" y="1703296"/>
            <a:ext cx="1488295" cy="5998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425EF-10B0-4E3D-B2AE-734072E7253E}"/>
              </a:ext>
            </a:extLst>
          </p:cNvPr>
          <p:cNvSpPr txBox="1"/>
          <p:nvPr/>
        </p:nvSpPr>
        <p:spPr>
          <a:xfrm flipH="1">
            <a:off x="141690" y="3313066"/>
            <a:ext cx="7124082" cy="28782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FELIPE KLEIN</a:t>
            </a:r>
            <a:br>
              <a:rPr lang="pt-BR" sz="3200" b="1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</a:br>
            <a:r>
              <a:rPr lang="pt-BR" sz="3200" b="1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Superintendente de Regularização e Monitoramento Ambiental – SRMA/SEMA-MT</a:t>
            </a:r>
            <a:endParaRPr lang="en-US" sz="3200" dirty="0">
              <a:solidFill>
                <a:schemeClr val="bg1"/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0017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6B52D14-E006-2CF6-44DF-B409F89AF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1">
            <a:extLst>
              <a:ext uri="{FF2B5EF4-FFF2-40B4-BE49-F238E27FC236}">
                <a16:creationId xmlns:a16="http://schemas.microsoft.com/office/drawing/2014/main" id="{4D81C9B0-8699-9BF0-FA9F-78600952B355}"/>
              </a:ext>
            </a:extLst>
          </p:cNvPr>
          <p:cNvSpPr txBox="1"/>
          <p:nvPr/>
        </p:nvSpPr>
        <p:spPr>
          <a:xfrm>
            <a:off x="3126511" y="587947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CAR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DIGITAL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</a:endParaRP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8A0AC3E0-A70F-C394-210D-B4BF17CA669E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600020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5" name="Imagem 1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0358CF3E-A9D9-52DF-0C76-B745C0DD45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DE66174C-6787-78C9-4BFC-1E713B9584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151" y="6376280"/>
            <a:ext cx="1084462" cy="43707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79F0E4D-5E5B-7959-7377-0372451D573E}"/>
              </a:ext>
            </a:extLst>
          </p:cNvPr>
          <p:cNvSpPr txBox="1"/>
          <p:nvPr/>
        </p:nvSpPr>
        <p:spPr>
          <a:xfrm>
            <a:off x="6343434" y="287629"/>
            <a:ext cx="4605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92D05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MUNICÍPIOS COM CAR DIGITAL IMPLEMENTADO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F08A5B8-6FE6-D363-4107-4647DD647A1B}"/>
              </a:ext>
            </a:extLst>
          </p:cNvPr>
          <p:cNvSpPr/>
          <p:nvPr/>
        </p:nvSpPr>
        <p:spPr>
          <a:xfrm>
            <a:off x="8658929" y="710372"/>
            <a:ext cx="3607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Dados 05/05/2026 (83 municípios)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15E4D79-6E96-40C3-D1A4-75F1D8BE9FF5}"/>
              </a:ext>
            </a:extLst>
          </p:cNvPr>
          <p:cNvSpPr txBox="1"/>
          <p:nvPr/>
        </p:nvSpPr>
        <p:spPr>
          <a:xfrm>
            <a:off x="881151" y="1180828"/>
            <a:ext cx="257694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ACORIZAL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ÁGUA BOA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BOA VISTA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PARAGUAI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TAQUARI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ARAGUAIANA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ARAGUAINHA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ARAPUTANGA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ARENÁPOLIS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BARRA DO GARÇAS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BOM JESUS DO ARAGUAIA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BRASNORTE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CAMPO NOVO DOS PARECIS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CAMPO VERDE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CAMPOS DE JÚLIO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CANARANA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CARLINDA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CHAPADA DOS GUIMARÃES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CLÁUDIA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CUIABÁ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CURVELÂNDIA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DENISE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DIAMANTINO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FELIZ NATAL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FIGUEIRÓPOLIS D'OESTE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GAÚCHA DO NORTE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GENERAL CARNEIRO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GLÓRIA D' OESTE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78CA584-240A-E0D2-9864-52F718A2678A}"/>
              </a:ext>
            </a:extLst>
          </p:cNvPr>
          <p:cNvSpPr txBox="1"/>
          <p:nvPr/>
        </p:nvSpPr>
        <p:spPr>
          <a:xfrm>
            <a:off x="4727581" y="1180828"/>
            <a:ext cx="2206310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INDIAVAÍ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IPIRANGA DO NORTE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ITANHANGÁ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ITAÚBA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JACIARA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JANGADA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JAURU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JUSCIMEIRA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LAMBARI D'OESTE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LUCAS DO RIO VERDE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MARCELÂNDIA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MIRASSOL DO OESTE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NOBRES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NORTELÂNDIA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 GUARITA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 MARILÂNDIA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 MARINGÁ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 MUTUM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 OLÍMPIA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 SANTA HELENA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 UBIRATÃ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 XAVANTINA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NOVO HORIZONTE DO NORTE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NOVO SÃO JOAQUIM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PONTAL DO ARAGUAIA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PONTE BRANCA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PORTO DOS GAÚCHOS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PORTO ESTRELA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78CA584-240A-E0D2-9864-52F718A2678A}"/>
              </a:ext>
            </a:extLst>
          </p:cNvPr>
          <p:cNvSpPr txBox="1"/>
          <p:nvPr/>
        </p:nvSpPr>
        <p:spPr>
          <a:xfrm>
            <a:off x="8353418" y="1180828"/>
            <a:ext cx="2412584" cy="5709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PRIMAVERA DO LESTE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QUERÊNCIA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RESERVA DO CABAÇAL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RIBEIRÃO CASCALHEIRA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RIBEIRÃOZINHO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RIO BRANCO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RONDONÓPOLIS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SALTO DO CÉU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SANTA CARMEM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SANTA RITA DO TRIVELATO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SANTO AFONSO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SANTO ANTÔNIO DO LESTE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SÃO FÉLIX DO ARAGUAIA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SÃO JOSÉ DO POVO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SÃO JOSÉ DO RIO CLARO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SÃO JOSÉ DOS QUATRO MARCOS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SÃO PEDRO DA CIPA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SAPEZAL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SINOP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SORRISO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TABAPORÃ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TANGARÁ DA SERRA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TAPURAH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UNIÃO DO SUL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VALE DE SÃO DOMINGOS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VÁRZEA GRANDE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518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1">
            <a:extLst>
              <a:ext uri="{FF2B5EF4-FFF2-40B4-BE49-F238E27FC236}">
                <a16:creationId xmlns:a16="http://schemas.microsoft.com/office/drawing/2014/main" id="{A7790A2A-926A-2B7D-5FFB-74E44EF6F17B}"/>
              </a:ext>
            </a:extLst>
          </p:cNvPr>
          <p:cNvSpPr txBox="1"/>
          <p:nvPr/>
        </p:nvSpPr>
        <p:spPr>
          <a:xfrm>
            <a:off x="3126511" y="587947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CAR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DIGITAL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</a:endParaRP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9757ECF3-EFEC-4178-AB10-06C51F5CEA5D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600020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5" name="Imagem 1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E619E7C1-0210-1E27-124B-DD56BBB366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9AFCECF7-C12A-D511-A704-B2D502D8E4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151" y="6376280"/>
            <a:ext cx="1084462" cy="43707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6899564" y="149629"/>
            <a:ext cx="4605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92D05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RESUMO GERAL - CAR DIGITAL</a:t>
            </a:r>
          </a:p>
        </p:txBody>
      </p:sp>
      <p:sp>
        <p:nvSpPr>
          <p:cNvPr id="5" name="Retângulo 4"/>
          <p:cNvSpPr/>
          <p:nvPr/>
        </p:nvSpPr>
        <p:spPr>
          <a:xfrm>
            <a:off x="9523454" y="664891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Dados 05/05/2026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01055" y="6376280"/>
            <a:ext cx="1098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Nesses Municípios existem 6.572 CARs que serão validados automaticamente quando o Interessado atualizar seu cadastro no SIGA.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73" y="1164764"/>
            <a:ext cx="9523454" cy="514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44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1">
            <a:extLst>
              <a:ext uri="{FF2B5EF4-FFF2-40B4-BE49-F238E27FC236}">
                <a16:creationId xmlns:a16="http://schemas.microsoft.com/office/drawing/2014/main" id="{A7790A2A-926A-2B7D-5FFB-74E44EF6F17B}"/>
              </a:ext>
            </a:extLst>
          </p:cNvPr>
          <p:cNvSpPr txBox="1"/>
          <p:nvPr/>
        </p:nvSpPr>
        <p:spPr>
          <a:xfrm>
            <a:off x="3126511" y="587947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CAR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DIGITAL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</a:endParaRP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9757ECF3-EFEC-4178-AB10-06C51F5CEA5D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600020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5" name="Imagem 1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E619E7C1-0210-1E27-124B-DD56BBB366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9AFCECF7-C12A-D511-A704-B2D502D8E4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151" y="6376280"/>
            <a:ext cx="1084462" cy="43707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6899564" y="149629"/>
            <a:ext cx="4605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92D05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RESUMO GERAL - CAR DIGITAL</a:t>
            </a:r>
          </a:p>
        </p:txBody>
      </p:sp>
      <p:sp>
        <p:nvSpPr>
          <p:cNvPr id="5" name="Retângulo 4"/>
          <p:cNvSpPr/>
          <p:nvPr/>
        </p:nvSpPr>
        <p:spPr>
          <a:xfrm>
            <a:off x="9523454" y="664891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Dados 05/05/2026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73" y="1167531"/>
            <a:ext cx="9523454" cy="514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92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1">
            <a:extLst>
              <a:ext uri="{FF2B5EF4-FFF2-40B4-BE49-F238E27FC236}">
                <a16:creationId xmlns:a16="http://schemas.microsoft.com/office/drawing/2014/main" id="{A7790A2A-926A-2B7D-5FFB-74E44EF6F17B}"/>
              </a:ext>
            </a:extLst>
          </p:cNvPr>
          <p:cNvSpPr txBox="1"/>
          <p:nvPr/>
        </p:nvSpPr>
        <p:spPr>
          <a:xfrm>
            <a:off x="3126511" y="587947"/>
            <a:ext cx="261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CAR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Aharoni" panose="02010803020104030203" pitchFamily="2" charset="-79"/>
              </a:rPr>
              <a:t>DIGITAL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Aharoni" panose="02010803020104030203" pitchFamily="2" charset="-79"/>
            </a:endParaRP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9757ECF3-EFEC-4178-AB10-06C51F5CEA5D}"/>
              </a:ext>
            </a:extLst>
          </p:cNvPr>
          <p:cNvCxnSpPr>
            <a:cxnSpLocks/>
          </p:cNvCxnSpPr>
          <p:nvPr/>
        </p:nvCxnSpPr>
        <p:spPr>
          <a:xfrm>
            <a:off x="0" y="1111167"/>
            <a:ext cx="600020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5" name="Imagem 14" descr="Desenho com traços pretos&#10;&#10;Descrição gerada automaticamente com confiança média">
            <a:extLst>
              <a:ext uri="{FF2B5EF4-FFF2-40B4-BE49-F238E27FC236}">
                <a16:creationId xmlns:a16="http://schemas.microsoft.com/office/drawing/2014/main" id="{E619E7C1-0210-1E27-124B-DD56BBB366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6" y="287629"/>
            <a:ext cx="2379817" cy="687727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9AFCECF7-C12A-D511-A704-B2D502D8E4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151" y="6376280"/>
            <a:ext cx="1084462" cy="43707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6899564" y="149629"/>
            <a:ext cx="4605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92D05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RESUMO GERAL - CAR DIGITAL</a:t>
            </a:r>
          </a:p>
        </p:txBody>
      </p:sp>
      <p:sp>
        <p:nvSpPr>
          <p:cNvPr id="5" name="Retângulo 4"/>
          <p:cNvSpPr/>
          <p:nvPr/>
        </p:nvSpPr>
        <p:spPr>
          <a:xfrm>
            <a:off x="9523454" y="664891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Dados 05/05/2026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/>
        </p:nvGraphicFramePr>
        <p:xfrm>
          <a:off x="1794164" y="1246979"/>
          <a:ext cx="8603673" cy="5129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1" name="Conector de Seta Reta 10"/>
          <p:cNvCxnSpPr/>
          <p:nvPr/>
        </p:nvCxnSpPr>
        <p:spPr>
          <a:xfrm flipV="1">
            <a:off x="6400800" y="2227811"/>
            <a:ext cx="1429789" cy="1583819"/>
          </a:xfrm>
          <a:prstGeom prst="straightConnector1">
            <a:avLst/>
          </a:prstGeom>
          <a:ln w="38100">
            <a:solidFill>
              <a:srgbClr val="00FFFF"/>
            </a:solidFill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6400800" y="2456038"/>
            <a:ext cx="8707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 w="0"/>
                <a:solidFill>
                  <a:srgbClr val="00FFFF"/>
                </a:solidFill>
                <a:effectLst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136%</a:t>
            </a:r>
          </a:p>
        </p:txBody>
      </p:sp>
    </p:spTree>
    <p:extLst>
      <p:ext uri="{BB962C8B-B14F-4D97-AF65-F5344CB8AC3E}">
        <p14:creationId xmlns:p14="http://schemas.microsoft.com/office/powerpoint/2010/main" val="1147959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Yellow Green">
      <a:dk1>
        <a:srgbClr val="3F3F3F"/>
      </a:dk1>
      <a:lt1>
        <a:sysClr val="window" lastClr="FFFFFF"/>
      </a:lt1>
      <a:dk2>
        <a:srgbClr val="313C41"/>
      </a:dk2>
      <a:lt2>
        <a:srgbClr val="FFFFFF"/>
      </a:lt2>
      <a:accent1>
        <a:srgbClr val="F9D725"/>
      </a:accent1>
      <a:accent2>
        <a:srgbClr val="B3C100"/>
      </a:accent2>
      <a:accent3>
        <a:srgbClr val="EDCF2E"/>
      </a:accent3>
      <a:accent4>
        <a:srgbClr val="92D050"/>
      </a:accent4>
      <a:accent5>
        <a:srgbClr val="D0B005"/>
      </a:accent5>
      <a:accent6>
        <a:srgbClr val="00B05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9645</TotalTime>
  <Words>1686</Words>
  <Application>Microsoft Macintosh PowerPoint</Application>
  <PresentationFormat>Widescreen</PresentationFormat>
  <Paragraphs>376</Paragraphs>
  <Slides>55</Slides>
  <Notes>2</Notes>
  <HiddenSlides>0</HiddenSlides>
  <MMClips>5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55</vt:i4>
      </vt:variant>
    </vt:vector>
  </HeadingPairs>
  <TitlesOfParts>
    <vt:vector size="69" baseType="lpstr">
      <vt:lpstr>Arial</vt:lpstr>
      <vt:lpstr>Calibri</vt:lpstr>
      <vt:lpstr>Aptos</vt:lpstr>
      <vt:lpstr>Franklin Gothic</vt:lpstr>
      <vt:lpstr>Wingdings</vt:lpstr>
      <vt:lpstr>Aharoni</vt:lpstr>
      <vt:lpstr>Libre Franklin</vt:lpstr>
      <vt:lpstr>Montserrat</vt:lpstr>
      <vt:lpstr>Calibri Light</vt:lpstr>
      <vt:lpstr>Montserrat ExtraBold</vt:lpstr>
      <vt:lpstr>Lato regular</vt:lpstr>
      <vt:lpstr>Montserrat Light</vt:lpstr>
      <vt:lpstr>Google Sans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AQR</dc:creator>
  <cp:lastModifiedBy>Felipe Guilherme Klein</cp:lastModifiedBy>
  <cp:revision>268</cp:revision>
  <dcterms:created xsi:type="dcterms:W3CDTF">2020-01-31T08:18:27Z</dcterms:created>
  <dcterms:modified xsi:type="dcterms:W3CDTF">2026-07-08T03:54:09Z</dcterms:modified>
</cp:coreProperties>
</file>